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90" r:id="rId4"/>
  </p:sldMasterIdLst>
  <p:notesMasterIdLst>
    <p:notesMasterId r:id="rId7"/>
  </p:notesMasterIdLst>
  <p:handoutMasterIdLst>
    <p:handoutMasterId r:id="rId8"/>
  </p:handoutMasterIdLst>
  <p:sldIdLst>
    <p:sldId id="7404" r:id="rId5"/>
    <p:sldId id="7395"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기본 구역" id="{502DAE94-0A3A-8741-9A9A-73A99E340F60}">
          <p14:sldIdLst>
            <p14:sldId id="7404"/>
            <p14:sldId id="7395"/>
          </p14:sldIdLst>
        </p14:section>
      </p14:sectionLst>
    </p:ext>
    <p:ext uri="{EFAFB233-063F-42B5-8137-9DF3F51BA10A}">
      <p15:sldGuideLst xmlns:p15="http://schemas.microsoft.com/office/powerpoint/2012/main">
        <p15:guide id="12" orient="horz" pos="2160" userDrawn="1">
          <p15:clr>
            <a:srgbClr val="A4A3A4"/>
          </p15:clr>
        </p15:guide>
        <p15:guide id="13" pos="892" userDrawn="1">
          <p15:clr>
            <a:srgbClr val="A4A3A4"/>
          </p15:clr>
        </p15:guide>
        <p15:guide id="14" pos="301" userDrawn="1">
          <p15:clr>
            <a:srgbClr val="A4A3A4"/>
          </p15:clr>
        </p15:guide>
        <p15:guide id="15" orient="horz" pos="2319" userDrawn="1">
          <p15:clr>
            <a:srgbClr val="A4A3A4"/>
          </p15:clr>
        </p15:guide>
        <p15:guide id="16"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500BBF2-A7B2-7565-5282-A3F02CED652F}" name="Ahmed Abdelsamad" initials="AA" userId="AxnK2J1OiUEuiLfP9OOVnWToAMks4Ypngk/OSrOwOzw="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891DA9"/>
    <a:srgbClr val="001B77"/>
    <a:srgbClr val="9EDFB4"/>
    <a:srgbClr val="00D6D2"/>
    <a:srgbClr val="A6A6A6"/>
    <a:srgbClr val="BFBFBF"/>
    <a:srgbClr val="D9D9D9"/>
    <a:srgbClr val="6D6E70"/>
    <a:srgbClr val="F66A5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DF42A52-74B9-41E9-8475-9D2757827A8D}" v="349" dt="2023-03-01T16:03:18.107"/>
  </p1510:revLst>
</p1510:revInfo>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보통 스타일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332" autoAdjust="0"/>
    <p:restoredTop sz="79201" autoAdjust="0"/>
  </p:normalViewPr>
  <p:slideViewPr>
    <p:cSldViewPr snapToGrid="0" snapToObjects="1" showGuides="1">
      <p:cViewPr varScale="1">
        <p:scale>
          <a:sx n="75" d="100"/>
          <a:sy n="75" d="100"/>
        </p:scale>
        <p:origin x="1142" y="53"/>
      </p:cViewPr>
      <p:guideLst>
        <p:guide orient="horz" pos="2160"/>
        <p:guide pos="892"/>
        <p:guide pos="301"/>
        <p:guide orient="horz" pos="2319"/>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91" d="100"/>
          <a:sy n="91" d="100"/>
        </p:scale>
        <p:origin x="3564"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5332ACB-6B3F-47DC-8E5B-C5F0FF27142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E4C2387-6FED-4679-B2FB-329A589BD0D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33C9677-D5AE-4138-808C-75988BA84D71}" type="datetimeFigureOut">
              <a:rPr lang="en-US" smtClean="0"/>
              <a:t>3/2/2023</a:t>
            </a:fld>
            <a:endParaRPr lang="en-US"/>
          </a:p>
        </p:txBody>
      </p:sp>
      <p:sp>
        <p:nvSpPr>
          <p:cNvPr id="4" name="Footer Placeholder 3">
            <a:extLst>
              <a:ext uri="{FF2B5EF4-FFF2-40B4-BE49-F238E27FC236}">
                <a16:creationId xmlns:a16="http://schemas.microsoft.com/office/drawing/2014/main" id="{1DF5236C-A143-4E6F-8107-E0499E9BBD5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97ECA2F3-A0FC-44AE-9D5D-FA6234AD36E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B8B23B6-6098-46F5-82D1-D7C1AAF73F8A}" type="slidenum">
              <a:rPr lang="en-US" smtClean="0"/>
              <a:t>‹#›</a:t>
            </a:fld>
            <a:endParaRPr lang="en-US"/>
          </a:p>
        </p:txBody>
      </p:sp>
    </p:spTree>
    <p:extLst>
      <p:ext uri="{BB962C8B-B14F-4D97-AF65-F5344CB8AC3E}">
        <p14:creationId xmlns:p14="http://schemas.microsoft.com/office/powerpoint/2010/main" val="369548396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x-none" altLang="en-US"/>
          </a:p>
        </p:txBody>
      </p:sp>
      <p:sp>
        <p:nvSpPr>
          <p:cNvPr id="3" name="날짜 개체 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195F1D-8D98-7C48-A1D4-41BA63FF0483}" type="datetimeFigureOut">
              <a:rPr kumimoji="1" lang="x-none" altLang="en-US" smtClean="0"/>
              <a:t>3/2/2023</a:t>
            </a:fld>
            <a:endParaRPr kumimoji="1" lang="x-none" altLang="en-US"/>
          </a:p>
        </p:txBody>
      </p:sp>
      <p:sp>
        <p:nvSpPr>
          <p:cNvPr id="4" name="슬라이드 이미지 개체 틀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x-none" altLang="en-US"/>
          </a:p>
        </p:txBody>
      </p:sp>
      <p:sp>
        <p:nvSpPr>
          <p:cNvPr id="5" name="슬라이드 노트 개체 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x-none" altLang="en-US"/>
          </a:p>
        </p:txBody>
      </p:sp>
      <p:sp>
        <p:nvSpPr>
          <p:cNvPr id="6" name="바닥글 개체 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x-none" altLang="en-US"/>
          </a:p>
        </p:txBody>
      </p:sp>
      <p:sp>
        <p:nvSpPr>
          <p:cNvPr id="7" name="슬라이드 번호 개체 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C2E638-AF82-2C4F-98D4-DD93A64282C6}" type="slidenum">
              <a:rPr kumimoji="1" lang="x-none" altLang="en-US" smtClean="0"/>
              <a:t>‹#›</a:t>
            </a:fld>
            <a:endParaRPr kumimoji="1" lang="x-none" altLang="en-US"/>
          </a:p>
        </p:txBody>
      </p:sp>
    </p:spTree>
    <p:extLst>
      <p:ext uri="{BB962C8B-B14F-4D97-AF65-F5344CB8AC3E}">
        <p14:creationId xmlns:p14="http://schemas.microsoft.com/office/powerpoint/2010/main" val="392376076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SEA Eyes and Ears - New York No. 23-7, Week Ending February 17, 2023</a:t>
            </a:r>
          </a:p>
        </p:txBody>
      </p:sp>
      <p:sp>
        <p:nvSpPr>
          <p:cNvPr id="4" name="Slide Number Placeholder 3"/>
          <p:cNvSpPr>
            <a:spLocks noGrp="1"/>
          </p:cNvSpPr>
          <p:nvPr>
            <p:ph type="sldNum" sz="quarter" idx="5"/>
          </p:nvPr>
        </p:nvSpPr>
        <p:spPr/>
        <p:txBody>
          <a:bodyPr/>
          <a:lstStyle/>
          <a:p>
            <a:fld id="{A8C2E638-AF82-2C4F-98D4-DD93A64282C6}" type="slidenum">
              <a:rPr kumimoji="1" lang="x-none" altLang="en-US" smtClean="0"/>
              <a:t>1</a:t>
            </a:fld>
            <a:endParaRPr kumimoji="1" lang="x-none" altLang="en-US"/>
          </a:p>
        </p:txBody>
      </p:sp>
    </p:spTree>
    <p:extLst>
      <p:ext uri="{BB962C8B-B14F-4D97-AF65-F5344CB8AC3E}">
        <p14:creationId xmlns:p14="http://schemas.microsoft.com/office/powerpoint/2010/main" val="1000139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8C2E638-AF82-2C4F-98D4-DD93A64282C6}" type="slidenum">
              <a:rPr kumimoji="1" lang="x-none" altLang="en-US" smtClean="0"/>
              <a:t>2</a:t>
            </a:fld>
            <a:endParaRPr kumimoji="1" lang="x-none" altLang="en-US"/>
          </a:p>
        </p:txBody>
      </p:sp>
    </p:spTree>
    <p:extLst>
      <p:ext uri="{BB962C8B-B14F-4D97-AF65-F5344CB8AC3E}">
        <p14:creationId xmlns:p14="http://schemas.microsoft.com/office/powerpoint/2010/main" val="9243643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dex_1">
    <p:spTree>
      <p:nvGrpSpPr>
        <p:cNvPr id="1" name=""/>
        <p:cNvGrpSpPr/>
        <p:nvPr/>
      </p:nvGrpSpPr>
      <p:grpSpPr>
        <a:xfrm>
          <a:off x="0" y="0"/>
          <a:ext cx="0" cy="0"/>
          <a:chOff x="0" y="0"/>
          <a:chExt cx="0" cy="0"/>
        </a:xfrm>
      </p:grpSpPr>
      <p:sp>
        <p:nvSpPr>
          <p:cNvPr id="4" name="직사각형 3">
            <a:extLst>
              <a:ext uri="{FF2B5EF4-FFF2-40B4-BE49-F238E27FC236}">
                <a16:creationId xmlns:a16="http://schemas.microsoft.com/office/drawing/2014/main" id="{27B7B0EC-4CC3-B243-B290-E8E680E0EA25}"/>
              </a:ext>
            </a:extLst>
          </p:cNvPr>
          <p:cNvSpPr/>
          <p:nvPr userDrawn="1"/>
        </p:nvSpPr>
        <p:spPr>
          <a:xfrm>
            <a:off x="-118683" y="0"/>
            <a:ext cx="12472524" cy="68903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x-none" altLang="en-US" sz="1800"/>
          </a:p>
        </p:txBody>
      </p:sp>
      <p:sp>
        <p:nvSpPr>
          <p:cNvPr id="7" name="텍스트 개체 틀 3">
            <a:extLst>
              <a:ext uri="{FF2B5EF4-FFF2-40B4-BE49-F238E27FC236}">
                <a16:creationId xmlns:a16="http://schemas.microsoft.com/office/drawing/2014/main" id="{C423925C-F6C4-5E4F-810C-ADCF1FB63498}"/>
              </a:ext>
            </a:extLst>
          </p:cNvPr>
          <p:cNvSpPr>
            <a:spLocks noGrp="1"/>
          </p:cNvSpPr>
          <p:nvPr>
            <p:ph type="body" sz="quarter" idx="10" hasCustomPrompt="1"/>
          </p:nvPr>
        </p:nvSpPr>
        <p:spPr>
          <a:xfrm>
            <a:off x="703951" y="592826"/>
            <a:ext cx="6288836" cy="914400"/>
          </a:xfrm>
          <a:prstGeom prst="rect">
            <a:avLst/>
          </a:prstGeom>
        </p:spPr>
        <p:txBody>
          <a:bodyPr/>
          <a:lstStyle>
            <a:lvl1pPr marL="0" indent="0">
              <a:buNone/>
              <a:defRPr sz="3500" b="1" i="0">
                <a:solidFill>
                  <a:schemeClr val="tx1"/>
                </a:solidFill>
                <a:latin typeface="Noto Sans" panose="020B0502040504020204" pitchFamily="34" charset="0"/>
                <a:cs typeface="Noto Sans" panose="020B0502040504020204" pitchFamily="34" charset="0"/>
              </a:defRPr>
            </a:lvl1pPr>
          </a:lstStyle>
          <a:p>
            <a:pPr lvl="0"/>
            <a:r>
              <a:rPr lang="en-US" altLang="x-none" dirty="0"/>
              <a:t>Table of Content 35pt</a:t>
            </a:r>
            <a:endParaRPr kumimoji="1" lang="x-none" altLang="en-US" dirty="0"/>
          </a:p>
        </p:txBody>
      </p:sp>
      <p:pic>
        <p:nvPicPr>
          <p:cNvPr id="26" name="그림 25">
            <a:extLst>
              <a:ext uri="{FF2B5EF4-FFF2-40B4-BE49-F238E27FC236}">
                <a16:creationId xmlns:a16="http://schemas.microsoft.com/office/drawing/2014/main" id="{D35E923B-F78C-7A4E-8E19-0B711D0B8E78}"/>
              </a:ext>
            </a:extLst>
          </p:cNvPr>
          <p:cNvPicPr>
            <a:picLocks noChangeAspect="1"/>
          </p:cNvPicPr>
          <p:nvPr userDrawn="1"/>
        </p:nvPicPr>
        <p:blipFill>
          <a:blip r:embed="rId2"/>
          <a:stretch>
            <a:fillRect/>
          </a:stretch>
        </p:blipFill>
        <p:spPr>
          <a:xfrm>
            <a:off x="10761122" y="383517"/>
            <a:ext cx="1260000" cy="678462"/>
          </a:xfrm>
          <a:prstGeom prst="rect">
            <a:avLst/>
          </a:prstGeom>
        </p:spPr>
      </p:pic>
      <p:sp>
        <p:nvSpPr>
          <p:cNvPr id="59" name="텍스트 개체 틀 26">
            <a:extLst>
              <a:ext uri="{FF2B5EF4-FFF2-40B4-BE49-F238E27FC236}">
                <a16:creationId xmlns:a16="http://schemas.microsoft.com/office/drawing/2014/main" id="{0B84BCED-9CFA-394F-B21E-3813AAEDD6DC}"/>
              </a:ext>
            </a:extLst>
          </p:cNvPr>
          <p:cNvSpPr>
            <a:spLocks noGrp="1"/>
          </p:cNvSpPr>
          <p:nvPr>
            <p:ph type="body" sz="quarter" idx="11" hasCustomPrompt="1"/>
          </p:nvPr>
        </p:nvSpPr>
        <p:spPr>
          <a:xfrm>
            <a:off x="703952" y="1844675"/>
            <a:ext cx="446087" cy="323217"/>
          </a:xfrm>
          <a:prstGeom prst="rect">
            <a:avLst/>
          </a:prstGeom>
        </p:spPr>
        <p:txBody>
          <a:bodyPr/>
          <a:lstStyle>
            <a:lvl1pPr marL="0" indent="0">
              <a:buNone/>
              <a:defRPr sz="1600" b="1" i="0">
                <a:solidFill>
                  <a:schemeClr val="tx1"/>
                </a:solidFill>
                <a:latin typeface="Noto Sans" panose="020B0502040504020204" pitchFamily="34" charset="0"/>
                <a:cs typeface="Noto Sans" panose="020B0502040504020204" pitchFamily="34" charset="0"/>
              </a:defRPr>
            </a:lvl1pPr>
          </a:lstStyle>
          <a:p>
            <a:pPr lvl="0"/>
            <a:r>
              <a:rPr kumimoji="1" lang="en-US" altLang="ko-KR" dirty="0"/>
              <a:t>01</a:t>
            </a:r>
            <a:endParaRPr kumimoji="1" lang="ko-KR" altLang="en-US" dirty="0"/>
          </a:p>
        </p:txBody>
      </p:sp>
      <p:sp>
        <p:nvSpPr>
          <p:cNvPr id="60" name="텍스트 개체 틀 26">
            <a:extLst>
              <a:ext uri="{FF2B5EF4-FFF2-40B4-BE49-F238E27FC236}">
                <a16:creationId xmlns:a16="http://schemas.microsoft.com/office/drawing/2014/main" id="{AA6DD81D-6D99-B640-8184-4D8E53E8A8B2}"/>
              </a:ext>
            </a:extLst>
          </p:cNvPr>
          <p:cNvSpPr>
            <a:spLocks noGrp="1"/>
          </p:cNvSpPr>
          <p:nvPr>
            <p:ph type="body" sz="quarter" idx="12" hasCustomPrompt="1"/>
          </p:nvPr>
        </p:nvSpPr>
        <p:spPr>
          <a:xfrm>
            <a:off x="1150039" y="1844676"/>
            <a:ext cx="2994051" cy="329787"/>
          </a:xfrm>
          <a:prstGeom prst="rect">
            <a:avLst/>
          </a:prstGeom>
        </p:spPr>
        <p:txBody>
          <a:bodyPr/>
          <a:lstStyle>
            <a:lvl1pPr marL="0" indent="0">
              <a:buNone/>
              <a:defRPr sz="1400" b="1" i="0">
                <a:solidFill>
                  <a:schemeClr val="tx1"/>
                </a:solidFill>
                <a:latin typeface="Noto Sans" panose="020B0502040504020204" pitchFamily="34" charset="0"/>
                <a:cs typeface="Noto Sans" panose="020B0502040504020204" pitchFamily="34" charset="0"/>
              </a:defRPr>
            </a:lvl1pPr>
          </a:lstStyle>
          <a:p>
            <a:r>
              <a:rPr lang="en-US" altLang="x-none" sz="1600" b="1" i="0" dirty="0">
                <a:solidFill>
                  <a:srgbClr val="001B77"/>
                </a:solidFill>
                <a:latin typeface="Noto Sans" panose="020B0502040504020204" pitchFamily="34" charset="0"/>
                <a:cs typeface="Noto Sans" panose="020B0502040504020204" pitchFamily="34" charset="0"/>
              </a:rPr>
              <a:t>Section title Bold Max </a:t>
            </a:r>
            <a:r>
              <a:rPr lang="en-US" altLang="ko-KR" sz="1600" b="1" i="0" dirty="0">
                <a:solidFill>
                  <a:srgbClr val="001B77"/>
                </a:solidFill>
                <a:latin typeface="Noto Sans" panose="020B0502040504020204" pitchFamily="34" charset="0"/>
                <a:cs typeface="Noto Sans" panose="020B0502040504020204" pitchFamily="34" charset="0"/>
              </a:rPr>
              <a:t>16</a:t>
            </a:r>
            <a:r>
              <a:rPr lang="en-US" altLang="x-none" sz="1600" b="1" i="0" dirty="0">
                <a:solidFill>
                  <a:srgbClr val="001B77"/>
                </a:solidFill>
                <a:latin typeface="Noto Sans" panose="020B0502040504020204" pitchFamily="34" charset="0"/>
                <a:cs typeface="Noto Sans" panose="020B0502040504020204" pitchFamily="34" charset="0"/>
              </a:rPr>
              <a:t>pt</a:t>
            </a:r>
            <a:endParaRPr lang="x-none" altLang="en-US" sz="1600" b="1" i="0" dirty="0">
              <a:solidFill>
                <a:srgbClr val="001B77"/>
              </a:solidFill>
              <a:latin typeface="Noto Sans" panose="020B0502040504020204" pitchFamily="34" charset="0"/>
              <a:cs typeface="Noto Sans" panose="020B0502040504020204" pitchFamily="34" charset="0"/>
            </a:endParaRPr>
          </a:p>
        </p:txBody>
      </p:sp>
      <p:sp>
        <p:nvSpPr>
          <p:cNvPr id="61" name="텍스트 개체 틀 30">
            <a:extLst>
              <a:ext uri="{FF2B5EF4-FFF2-40B4-BE49-F238E27FC236}">
                <a16:creationId xmlns:a16="http://schemas.microsoft.com/office/drawing/2014/main" id="{C7D452F3-9180-DB47-B6C0-85F0E3D78576}"/>
              </a:ext>
            </a:extLst>
          </p:cNvPr>
          <p:cNvSpPr>
            <a:spLocks noGrp="1"/>
          </p:cNvSpPr>
          <p:nvPr>
            <p:ph type="body" sz="quarter" idx="13" hasCustomPrompt="1"/>
          </p:nvPr>
        </p:nvSpPr>
        <p:spPr>
          <a:xfrm>
            <a:off x="4144092" y="1844675"/>
            <a:ext cx="6617029" cy="914400"/>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sz="1400" b="0" i="0">
                <a:solidFill>
                  <a:schemeClr val="tx1"/>
                </a:solidFill>
                <a:latin typeface="Noto Sans Light" panose="020B0402040504020204" pitchFamily="34" charset="0"/>
                <a:cs typeface="Noto Sans Light" panose="020B040204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1. Insert tab before Light 12-14pt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2. Insert tab before Light 12-14pt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3. Insert tab before Light 12-14pt</a:t>
            </a:r>
            <a:endParaRPr kumimoji="1" lang="x-none" altLang="en-US"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1" lang="x-none" altLang="en-US" dirty="0"/>
          </a:p>
        </p:txBody>
      </p:sp>
      <p:sp>
        <p:nvSpPr>
          <p:cNvPr id="62" name="텍스트 개체 틀 26">
            <a:extLst>
              <a:ext uri="{FF2B5EF4-FFF2-40B4-BE49-F238E27FC236}">
                <a16:creationId xmlns:a16="http://schemas.microsoft.com/office/drawing/2014/main" id="{9FAC0367-704F-7548-8012-8B2E5B8A7E37}"/>
              </a:ext>
            </a:extLst>
          </p:cNvPr>
          <p:cNvSpPr>
            <a:spLocks noGrp="1"/>
          </p:cNvSpPr>
          <p:nvPr>
            <p:ph type="body" sz="quarter" idx="14" hasCustomPrompt="1"/>
          </p:nvPr>
        </p:nvSpPr>
        <p:spPr>
          <a:xfrm>
            <a:off x="703951" y="3070019"/>
            <a:ext cx="446087" cy="323217"/>
          </a:xfrm>
          <a:prstGeom prst="rect">
            <a:avLst/>
          </a:prstGeom>
        </p:spPr>
        <p:txBody>
          <a:bodyPr/>
          <a:lstStyle>
            <a:lvl1pPr marL="0" indent="0">
              <a:buNone/>
              <a:defRPr sz="1600" b="1" i="0">
                <a:solidFill>
                  <a:schemeClr val="tx1"/>
                </a:solidFill>
                <a:latin typeface="Noto Sans" panose="020B0502040504020204" pitchFamily="34" charset="0"/>
                <a:cs typeface="Noto Sans" panose="020B0502040504020204" pitchFamily="34" charset="0"/>
              </a:defRPr>
            </a:lvl1pPr>
          </a:lstStyle>
          <a:p>
            <a:pPr lvl="0"/>
            <a:r>
              <a:rPr kumimoji="1" lang="en-US" altLang="ko-KR" dirty="0"/>
              <a:t>02</a:t>
            </a:r>
            <a:endParaRPr kumimoji="1" lang="ko-KR" altLang="en-US" dirty="0"/>
          </a:p>
        </p:txBody>
      </p:sp>
      <p:sp>
        <p:nvSpPr>
          <p:cNvPr id="63" name="텍스트 개체 틀 26">
            <a:extLst>
              <a:ext uri="{FF2B5EF4-FFF2-40B4-BE49-F238E27FC236}">
                <a16:creationId xmlns:a16="http://schemas.microsoft.com/office/drawing/2014/main" id="{FCC77176-93C9-A148-916E-DB99AAD97293}"/>
              </a:ext>
            </a:extLst>
          </p:cNvPr>
          <p:cNvSpPr>
            <a:spLocks noGrp="1"/>
          </p:cNvSpPr>
          <p:nvPr>
            <p:ph type="body" sz="quarter" idx="15" hasCustomPrompt="1"/>
          </p:nvPr>
        </p:nvSpPr>
        <p:spPr>
          <a:xfrm>
            <a:off x="1150038" y="3070019"/>
            <a:ext cx="2994053" cy="323217"/>
          </a:xfrm>
          <a:prstGeom prst="rect">
            <a:avLst/>
          </a:prstGeom>
        </p:spPr>
        <p:txBody>
          <a:bodyPr/>
          <a:lstStyle>
            <a:lvl1pPr marL="0" indent="0">
              <a:buNone/>
              <a:defRPr sz="1600" b="1" i="0">
                <a:solidFill>
                  <a:schemeClr val="tx1"/>
                </a:solidFill>
                <a:latin typeface="Noto Sans" panose="020B0502040504020204" pitchFamily="34" charset="0"/>
                <a:cs typeface="Noto Sans" panose="020B0502040504020204" pitchFamily="34" charset="0"/>
              </a:defRPr>
            </a:lvl1pPr>
          </a:lstStyle>
          <a:p>
            <a:r>
              <a:rPr lang="en-US" altLang="x-none" sz="1600" b="1" i="0" dirty="0">
                <a:solidFill>
                  <a:srgbClr val="001B77"/>
                </a:solidFill>
                <a:latin typeface="Noto Sans" panose="020B0502040504020204" pitchFamily="34" charset="0"/>
                <a:cs typeface="Noto Sans" panose="020B0502040504020204" pitchFamily="34" charset="0"/>
              </a:rPr>
              <a:t>Section title Bold Max </a:t>
            </a:r>
            <a:r>
              <a:rPr lang="en-US" altLang="ko-KR" sz="1600" b="1" i="0" dirty="0">
                <a:solidFill>
                  <a:srgbClr val="001B77"/>
                </a:solidFill>
                <a:latin typeface="Noto Sans" panose="020B0502040504020204" pitchFamily="34" charset="0"/>
                <a:cs typeface="Noto Sans" panose="020B0502040504020204" pitchFamily="34" charset="0"/>
              </a:rPr>
              <a:t>16</a:t>
            </a:r>
            <a:r>
              <a:rPr lang="en-US" altLang="x-none" sz="1600" b="1" i="0" dirty="0">
                <a:solidFill>
                  <a:srgbClr val="001B77"/>
                </a:solidFill>
                <a:latin typeface="Noto Sans" panose="020B0502040504020204" pitchFamily="34" charset="0"/>
                <a:cs typeface="Noto Sans" panose="020B0502040504020204" pitchFamily="34" charset="0"/>
              </a:rPr>
              <a:t>pt</a:t>
            </a:r>
            <a:endParaRPr lang="x-none" altLang="en-US" sz="1600" b="1" i="0" dirty="0">
              <a:solidFill>
                <a:srgbClr val="001B77"/>
              </a:solidFill>
              <a:latin typeface="Noto Sans" panose="020B0502040504020204" pitchFamily="34" charset="0"/>
              <a:cs typeface="Noto Sans" panose="020B0502040504020204" pitchFamily="34" charset="0"/>
            </a:endParaRPr>
          </a:p>
        </p:txBody>
      </p:sp>
      <p:sp>
        <p:nvSpPr>
          <p:cNvPr id="64" name="텍스트 개체 틀 30">
            <a:extLst>
              <a:ext uri="{FF2B5EF4-FFF2-40B4-BE49-F238E27FC236}">
                <a16:creationId xmlns:a16="http://schemas.microsoft.com/office/drawing/2014/main" id="{DDA24CBE-A09E-A34D-BE69-B48527FDFD9A}"/>
              </a:ext>
            </a:extLst>
          </p:cNvPr>
          <p:cNvSpPr>
            <a:spLocks noGrp="1"/>
          </p:cNvSpPr>
          <p:nvPr>
            <p:ph type="body" sz="quarter" idx="16" hasCustomPrompt="1"/>
          </p:nvPr>
        </p:nvSpPr>
        <p:spPr>
          <a:xfrm>
            <a:off x="4144091" y="3070019"/>
            <a:ext cx="6617029" cy="914400"/>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sz="1400" b="0" i="0">
                <a:solidFill>
                  <a:schemeClr val="tx1"/>
                </a:solidFill>
                <a:latin typeface="Noto Sans Light" panose="020B0402040504020204" pitchFamily="34" charset="0"/>
                <a:cs typeface="Noto Sans Light" panose="020B040204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1. Insert tab before Light 12-14pt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2. Insert tab before Light 12-14pt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3. Insert tab before Light 12-14pt</a:t>
            </a:r>
            <a:endParaRPr kumimoji="1" lang="x-none" altLang="en-US"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1" lang="x-none" altLang="en-US" dirty="0"/>
          </a:p>
        </p:txBody>
      </p:sp>
      <p:sp>
        <p:nvSpPr>
          <p:cNvPr id="65" name="텍스트 개체 틀 26">
            <a:extLst>
              <a:ext uri="{FF2B5EF4-FFF2-40B4-BE49-F238E27FC236}">
                <a16:creationId xmlns:a16="http://schemas.microsoft.com/office/drawing/2014/main" id="{041F89A9-F08E-224C-964C-CEDCB233CCDA}"/>
              </a:ext>
            </a:extLst>
          </p:cNvPr>
          <p:cNvSpPr>
            <a:spLocks noGrp="1"/>
          </p:cNvSpPr>
          <p:nvPr>
            <p:ph type="body" sz="quarter" idx="17" hasCustomPrompt="1"/>
          </p:nvPr>
        </p:nvSpPr>
        <p:spPr>
          <a:xfrm>
            <a:off x="703951" y="4295363"/>
            <a:ext cx="446087" cy="323217"/>
          </a:xfrm>
          <a:prstGeom prst="rect">
            <a:avLst/>
          </a:prstGeom>
        </p:spPr>
        <p:txBody>
          <a:bodyPr/>
          <a:lstStyle>
            <a:lvl1pPr marL="0" indent="0">
              <a:buNone/>
              <a:defRPr sz="1600" b="1" i="0">
                <a:solidFill>
                  <a:schemeClr val="tx1"/>
                </a:solidFill>
                <a:latin typeface="Noto Sans" panose="020B0502040504020204" pitchFamily="34" charset="0"/>
                <a:cs typeface="Noto Sans" panose="020B0502040504020204" pitchFamily="34" charset="0"/>
              </a:defRPr>
            </a:lvl1pPr>
          </a:lstStyle>
          <a:p>
            <a:pPr lvl="0"/>
            <a:r>
              <a:rPr kumimoji="1" lang="en-US" altLang="ko-KR" dirty="0"/>
              <a:t>03</a:t>
            </a:r>
            <a:endParaRPr kumimoji="1" lang="ko-KR" altLang="en-US" dirty="0"/>
          </a:p>
        </p:txBody>
      </p:sp>
      <p:sp>
        <p:nvSpPr>
          <p:cNvPr id="66" name="텍스트 개체 틀 26">
            <a:extLst>
              <a:ext uri="{FF2B5EF4-FFF2-40B4-BE49-F238E27FC236}">
                <a16:creationId xmlns:a16="http://schemas.microsoft.com/office/drawing/2014/main" id="{0257345D-5552-4E4A-B046-C9114E624322}"/>
              </a:ext>
            </a:extLst>
          </p:cNvPr>
          <p:cNvSpPr>
            <a:spLocks noGrp="1"/>
          </p:cNvSpPr>
          <p:nvPr>
            <p:ph type="body" sz="quarter" idx="18" hasCustomPrompt="1"/>
          </p:nvPr>
        </p:nvSpPr>
        <p:spPr>
          <a:xfrm>
            <a:off x="1150038" y="4295363"/>
            <a:ext cx="2994053" cy="323217"/>
          </a:xfrm>
          <a:prstGeom prst="rect">
            <a:avLst/>
          </a:prstGeom>
        </p:spPr>
        <p:txBody>
          <a:bodyPr/>
          <a:lstStyle>
            <a:lvl1pPr marL="0" indent="0">
              <a:buNone/>
              <a:defRPr sz="1600" b="1" i="0">
                <a:solidFill>
                  <a:schemeClr val="tx1"/>
                </a:solidFill>
                <a:latin typeface="Noto Sans" panose="020B0502040504020204" pitchFamily="34" charset="0"/>
                <a:cs typeface="Noto Sans" panose="020B0502040504020204" pitchFamily="34" charset="0"/>
              </a:defRPr>
            </a:lvl1pPr>
          </a:lstStyle>
          <a:p>
            <a:r>
              <a:rPr lang="en-US" altLang="x-none" sz="1600" b="1" i="0" dirty="0">
                <a:solidFill>
                  <a:srgbClr val="001B77"/>
                </a:solidFill>
                <a:latin typeface="Noto Sans" panose="020B0502040504020204" pitchFamily="34" charset="0"/>
                <a:cs typeface="Noto Sans" panose="020B0502040504020204" pitchFamily="34" charset="0"/>
              </a:rPr>
              <a:t>Section title Bold Max </a:t>
            </a:r>
            <a:r>
              <a:rPr lang="en-US" altLang="ko-KR" sz="1600" b="1" i="0" dirty="0">
                <a:solidFill>
                  <a:srgbClr val="001B77"/>
                </a:solidFill>
                <a:latin typeface="Noto Sans" panose="020B0502040504020204" pitchFamily="34" charset="0"/>
                <a:cs typeface="Noto Sans" panose="020B0502040504020204" pitchFamily="34" charset="0"/>
              </a:rPr>
              <a:t>16</a:t>
            </a:r>
            <a:r>
              <a:rPr lang="en-US" altLang="x-none" sz="1600" b="1" i="0" dirty="0">
                <a:solidFill>
                  <a:srgbClr val="001B77"/>
                </a:solidFill>
                <a:latin typeface="Noto Sans" panose="020B0502040504020204" pitchFamily="34" charset="0"/>
                <a:cs typeface="Noto Sans" panose="020B0502040504020204" pitchFamily="34" charset="0"/>
              </a:rPr>
              <a:t>pt</a:t>
            </a:r>
            <a:endParaRPr lang="x-none" altLang="en-US" sz="1600" b="1" i="0" dirty="0">
              <a:solidFill>
                <a:srgbClr val="001B77"/>
              </a:solidFill>
              <a:latin typeface="Noto Sans" panose="020B0502040504020204" pitchFamily="34" charset="0"/>
              <a:cs typeface="Noto Sans" panose="020B0502040504020204" pitchFamily="34" charset="0"/>
            </a:endParaRPr>
          </a:p>
        </p:txBody>
      </p:sp>
      <p:sp>
        <p:nvSpPr>
          <p:cNvPr id="67" name="텍스트 개체 틀 30">
            <a:extLst>
              <a:ext uri="{FF2B5EF4-FFF2-40B4-BE49-F238E27FC236}">
                <a16:creationId xmlns:a16="http://schemas.microsoft.com/office/drawing/2014/main" id="{A7005CA8-19B4-734F-A74C-70C5BB51E242}"/>
              </a:ext>
            </a:extLst>
          </p:cNvPr>
          <p:cNvSpPr>
            <a:spLocks noGrp="1"/>
          </p:cNvSpPr>
          <p:nvPr>
            <p:ph type="body" sz="quarter" idx="19" hasCustomPrompt="1"/>
          </p:nvPr>
        </p:nvSpPr>
        <p:spPr>
          <a:xfrm>
            <a:off x="4144092" y="4295363"/>
            <a:ext cx="6617028" cy="914400"/>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sz="1400" b="0" i="0">
                <a:solidFill>
                  <a:schemeClr val="tx1"/>
                </a:solidFill>
                <a:latin typeface="Noto Sans Light" panose="020B0402040504020204" pitchFamily="34" charset="0"/>
                <a:cs typeface="Noto Sans Light" panose="020B040204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1. Insert tab before Light 12-14pt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2. Insert tab before Light 12-14pt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3. Insert tab before Light 12-14pt</a:t>
            </a:r>
            <a:endParaRPr kumimoji="1" lang="x-none" altLang="en-US"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1" lang="x-none" altLang="en-US" dirty="0"/>
          </a:p>
        </p:txBody>
      </p:sp>
      <p:sp>
        <p:nvSpPr>
          <p:cNvPr id="68" name="텍스트 개체 틀 26">
            <a:extLst>
              <a:ext uri="{FF2B5EF4-FFF2-40B4-BE49-F238E27FC236}">
                <a16:creationId xmlns:a16="http://schemas.microsoft.com/office/drawing/2014/main" id="{13809EC2-9464-9549-9AF3-8F91C107B3EC}"/>
              </a:ext>
            </a:extLst>
          </p:cNvPr>
          <p:cNvSpPr>
            <a:spLocks noGrp="1"/>
          </p:cNvSpPr>
          <p:nvPr>
            <p:ph type="body" sz="quarter" idx="20" hasCustomPrompt="1"/>
          </p:nvPr>
        </p:nvSpPr>
        <p:spPr>
          <a:xfrm>
            <a:off x="703951" y="5520707"/>
            <a:ext cx="446087" cy="323217"/>
          </a:xfrm>
          <a:prstGeom prst="rect">
            <a:avLst/>
          </a:prstGeom>
        </p:spPr>
        <p:txBody>
          <a:bodyPr/>
          <a:lstStyle>
            <a:lvl1pPr marL="0" indent="0">
              <a:buNone/>
              <a:defRPr sz="1600" b="1" i="0">
                <a:solidFill>
                  <a:schemeClr val="tx1"/>
                </a:solidFill>
                <a:latin typeface="Noto Sans" panose="020B0502040504020204" pitchFamily="34" charset="0"/>
                <a:cs typeface="Noto Sans" panose="020B0502040504020204" pitchFamily="34" charset="0"/>
              </a:defRPr>
            </a:lvl1pPr>
          </a:lstStyle>
          <a:p>
            <a:pPr lvl="0"/>
            <a:r>
              <a:rPr kumimoji="1" lang="en-US" altLang="ko-KR" dirty="0"/>
              <a:t>04</a:t>
            </a:r>
            <a:endParaRPr kumimoji="1" lang="ko-KR" altLang="en-US" dirty="0"/>
          </a:p>
        </p:txBody>
      </p:sp>
      <p:sp>
        <p:nvSpPr>
          <p:cNvPr id="69" name="텍스트 개체 틀 26">
            <a:extLst>
              <a:ext uri="{FF2B5EF4-FFF2-40B4-BE49-F238E27FC236}">
                <a16:creationId xmlns:a16="http://schemas.microsoft.com/office/drawing/2014/main" id="{166C497F-0F09-194F-900F-94B0B73EE8DC}"/>
              </a:ext>
            </a:extLst>
          </p:cNvPr>
          <p:cNvSpPr>
            <a:spLocks noGrp="1"/>
          </p:cNvSpPr>
          <p:nvPr>
            <p:ph type="body" sz="quarter" idx="21" hasCustomPrompt="1"/>
          </p:nvPr>
        </p:nvSpPr>
        <p:spPr>
          <a:xfrm>
            <a:off x="1150038" y="5520707"/>
            <a:ext cx="2994053" cy="323217"/>
          </a:xfrm>
          <a:prstGeom prst="rect">
            <a:avLst/>
          </a:prstGeom>
        </p:spPr>
        <p:txBody>
          <a:bodyPr/>
          <a:lstStyle>
            <a:lvl1pPr marL="0" indent="0">
              <a:buNone/>
              <a:defRPr sz="1600" b="1" i="0">
                <a:solidFill>
                  <a:schemeClr val="tx1"/>
                </a:solidFill>
                <a:latin typeface="Noto Sans" panose="020B0502040504020204" pitchFamily="34" charset="0"/>
                <a:cs typeface="Noto Sans" panose="020B0502040504020204" pitchFamily="34" charset="0"/>
              </a:defRPr>
            </a:lvl1pPr>
          </a:lstStyle>
          <a:p>
            <a:r>
              <a:rPr lang="en-US" altLang="x-none" sz="1600" b="1" i="0" dirty="0">
                <a:solidFill>
                  <a:srgbClr val="001B77"/>
                </a:solidFill>
                <a:latin typeface="Noto Sans" panose="020B0502040504020204" pitchFamily="34" charset="0"/>
                <a:cs typeface="Noto Sans" panose="020B0502040504020204" pitchFamily="34" charset="0"/>
              </a:rPr>
              <a:t>Section title Bold Max </a:t>
            </a:r>
            <a:r>
              <a:rPr lang="en-US" altLang="ko-KR" sz="1600" b="1" i="0" dirty="0">
                <a:solidFill>
                  <a:srgbClr val="001B77"/>
                </a:solidFill>
                <a:latin typeface="Noto Sans" panose="020B0502040504020204" pitchFamily="34" charset="0"/>
                <a:cs typeface="Noto Sans" panose="020B0502040504020204" pitchFamily="34" charset="0"/>
              </a:rPr>
              <a:t>16</a:t>
            </a:r>
            <a:r>
              <a:rPr lang="en-US" altLang="x-none" sz="1600" b="1" i="0" dirty="0">
                <a:solidFill>
                  <a:srgbClr val="001B77"/>
                </a:solidFill>
                <a:latin typeface="Noto Sans" panose="020B0502040504020204" pitchFamily="34" charset="0"/>
                <a:cs typeface="Noto Sans" panose="020B0502040504020204" pitchFamily="34" charset="0"/>
              </a:rPr>
              <a:t>pt</a:t>
            </a:r>
            <a:endParaRPr lang="x-none" altLang="en-US" sz="1600" b="1" i="0" dirty="0">
              <a:solidFill>
                <a:srgbClr val="001B77"/>
              </a:solidFill>
              <a:latin typeface="Noto Sans" panose="020B0502040504020204" pitchFamily="34" charset="0"/>
              <a:cs typeface="Noto Sans" panose="020B0502040504020204" pitchFamily="34" charset="0"/>
            </a:endParaRPr>
          </a:p>
        </p:txBody>
      </p:sp>
      <p:sp>
        <p:nvSpPr>
          <p:cNvPr id="70" name="텍스트 개체 틀 30">
            <a:extLst>
              <a:ext uri="{FF2B5EF4-FFF2-40B4-BE49-F238E27FC236}">
                <a16:creationId xmlns:a16="http://schemas.microsoft.com/office/drawing/2014/main" id="{4E97B3C1-365D-DA4E-8CB7-C349EF4629C5}"/>
              </a:ext>
            </a:extLst>
          </p:cNvPr>
          <p:cNvSpPr>
            <a:spLocks noGrp="1"/>
          </p:cNvSpPr>
          <p:nvPr>
            <p:ph type="body" sz="quarter" idx="22" hasCustomPrompt="1"/>
          </p:nvPr>
        </p:nvSpPr>
        <p:spPr>
          <a:xfrm>
            <a:off x="4144092" y="5520707"/>
            <a:ext cx="6617028" cy="914400"/>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sz="1400" b="0" i="0">
                <a:solidFill>
                  <a:schemeClr val="tx1"/>
                </a:solidFill>
                <a:latin typeface="Noto Sans Light" panose="020B0402040504020204" pitchFamily="34" charset="0"/>
                <a:cs typeface="Noto Sans Light" panose="020B040204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1. Insert tab before Light 12-14pt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2. Insert tab before Light 12-14pt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3. Insert tab before Light 12-14pt</a:t>
            </a:r>
            <a:endParaRPr kumimoji="1" lang="x-none" altLang="en-US"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1" lang="x-none" altLang="en-US" dirty="0"/>
          </a:p>
        </p:txBody>
      </p:sp>
      <p:cxnSp>
        <p:nvCxnSpPr>
          <p:cNvPr id="71" name="직선 연결선[R] 70">
            <a:extLst>
              <a:ext uri="{FF2B5EF4-FFF2-40B4-BE49-F238E27FC236}">
                <a16:creationId xmlns:a16="http://schemas.microsoft.com/office/drawing/2014/main" id="{9A8C8A97-1DB0-804C-8C34-34704CDE656D}"/>
              </a:ext>
            </a:extLst>
          </p:cNvPr>
          <p:cNvCxnSpPr/>
          <p:nvPr userDrawn="1"/>
        </p:nvCxnSpPr>
        <p:spPr>
          <a:xfrm>
            <a:off x="695860" y="1844675"/>
            <a:ext cx="10080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직선 연결선[R] 71">
            <a:extLst>
              <a:ext uri="{FF2B5EF4-FFF2-40B4-BE49-F238E27FC236}">
                <a16:creationId xmlns:a16="http://schemas.microsoft.com/office/drawing/2014/main" id="{ED76EDD8-8AC5-474F-9DE4-640A4AB7B13E}"/>
              </a:ext>
            </a:extLst>
          </p:cNvPr>
          <p:cNvCxnSpPr/>
          <p:nvPr userDrawn="1"/>
        </p:nvCxnSpPr>
        <p:spPr>
          <a:xfrm>
            <a:off x="703951" y="3070019"/>
            <a:ext cx="10080000" cy="0"/>
          </a:xfrm>
          <a:prstGeom prst="line">
            <a:avLst/>
          </a:prstGeom>
          <a:ln w="19050">
            <a:solidFill>
              <a:srgbClr val="001B77"/>
            </a:solidFill>
          </a:ln>
        </p:spPr>
        <p:style>
          <a:lnRef idx="1">
            <a:schemeClr val="accent1"/>
          </a:lnRef>
          <a:fillRef idx="0">
            <a:schemeClr val="accent1"/>
          </a:fillRef>
          <a:effectRef idx="0">
            <a:schemeClr val="accent1"/>
          </a:effectRef>
          <a:fontRef idx="minor">
            <a:schemeClr val="tx1"/>
          </a:fontRef>
        </p:style>
      </p:cxnSp>
      <p:cxnSp>
        <p:nvCxnSpPr>
          <p:cNvPr id="73" name="직선 연결선[R] 72">
            <a:extLst>
              <a:ext uri="{FF2B5EF4-FFF2-40B4-BE49-F238E27FC236}">
                <a16:creationId xmlns:a16="http://schemas.microsoft.com/office/drawing/2014/main" id="{43ADFE9D-2158-1A4C-A90B-6FC7054AE297}"/>
              </a:ext>
            </a:extLst>
          </p:cNvPr>
          <p:cNvCxnSpPr/>
          <p:nvPr userDrawn="1"/>
        </p:nvCxnSpPr>
        <p:spPr>
          <a:xfrm>
            <a:off x="695860" y="4294851"/>
            <a:ext cx="10080000" cy="0"/>
          </a:xfrm>
          <a:prstGeom prst="line">
            <a:avLst/>
          </a:prstGeom>
          <a:ln w="19050">
            <a:solidFill>
              <a:srgbClr val="001B77"/>
            </a:solidFill>
          </a:ln>
        </p:spPr>
        <p:style>
          <a:lnRef idx="1">
            <a:schemeClr val="accent1"/>
          </a:lnRef>
          <a:fillRef idx="0">
            <a:schemeClr val="accent1"/>
          </a:fillRef>
          <a:effectRef idx="0">
            <a:schemeClr val="accent1"/>
          </a:effectRef>
          <a:fontRef idx="minor">
            <a:schemeClr val="tx1"/>
          </a:fontRef>
        </p:style>
      </p:cxnSp>
      <p:cxnSp>
        <p:nvCxnSpPr>
          <p:cNvPr id="74" name="직선 연결선[R] 73">
            <a:extLst>
              <a:ext uri="{FF2B5EF4-FFF2-40B4-BE49-F238E27FC236}">
                <a16:creationId xmlns:a16="http://schemas.microsoft.com/office/drawing/2014/main" id="{7D8E587B-4E07-0647-81FF-D34DA464451B}"/>
              </a:ext>
            </a:extLst>
          </p:cNvPr>
          <p:cNvCxnSpPr/>
          <p:nvPr userDrawn="1"/>
        </p:nvCxnSpPr>
        <p:spPr>
          <a:xfrm>
            <a:off x="695860" y="5520707"/>
            <a:ext cx="10080000" cy="0"/>
          </a:xfrm>
          <a:prstGeom prst="line">
            <a:avLst/>
          </a:prstGeom>
          <a:ln w="19050">
            <a:solidFill>
              <a:srgbClr val="001B7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5812540"/>
      </p:ext>
    </p:extLst>
  </p:cSld>
  <p:clrMapOvr>
    <a:masterClrMapping/>
  </p:clrMapOvr>
  <p:extLst>
    <p:ext uri="{DCECCB84-F9BA-43D5-87BE-67443E8EF086}">
      <p15:sldGuideLst xmlns:p15="http://schemas.microsoft.com/office/powerpoint/2012/main">
        <p15:guide id="1" orient="horz" pos="4178">
          <p15:clr>
            <a:srgbClr val="FBAE40"/>
          </p15:clr>
        </p15:guide>
        <p15:guide id="2" pos="3840">
          <p15:clr>
            <a:srgbClr val="FBAE40"/>
          </p15:clr>
        </p15:guide>
        <p15:guide id="3" pos="7469">
          <p15:clr>
            <a:srgbClr val="FBAE40"/>
          </p15:clr>
        </p15:guide>
        <p15:guide id="4" pos="211">
          <p15:clr>
            <a:srgbClr val="FBAE40"/>
          </p15:clr>
        </p15:guide>
        <p15:guide id="5" orient="horz" pos="3634" userDrawn="1">
          <p15:clr>
            <a:srgbClr val="FBAE40"/>
          </p15:clr>
        </p15:guide>
        <p15:guide id="6" pos="438" userDrawn="1">
          <p15:clr>
            <a:srgbClr val="FBAE40"/>
          </p15:clr>
        </p15:guide>
        <p15:guide id="8" orient="horz" pos="116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one frame">
    <p:spTree>
      <p:nvGrpSpPr>
        <p:cNvPr id="1" name=""/>
        <p:cNvGrpSpPr/>
        <p:nvPr/>
      </p:nvGrpSpPr>
      <p:grpSpPr>
        <a:xfrm>
          <a:off x="0" y="0"/>
          <a:ext cx="0" cy="0"/>
          <a:chOff x="0" y="0"/>
          <a:chExt cx="0" cy="0"/>
        </a:xfrm>
      </p:grpSpPr>
      <p:sp>
        <p:nvSpPr>
          <p:cNvPr id="2" name="직사각형 1">
            <a:extLst>
              <a:ext uri="{FF2B5EF4-FFF2-40B4-BE49-F238E27FC236}">
                <a16:creationId xmlns:a16="http://schemas.microsoft.com/office/drawing/2014/main" id="{70477167-95BA-074B-868E-A094871F313C}"/>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x-none" altLang="en-US"/>
          </a:p>
        </p:txBody>
      </p:sp>
    </p:spTree>
    <p:extLst>
      <p:ext uri="{BB962C8B-B14F-4D97-AF65-F5344CB8AC3E}">
        <p14:creationId xmlns:p14="http://schemas.microsoft.com/office/powerpoint/2010/main" val="3081901004"/>
      </p:ext>
    </p:extLst>
  </p:cSld>
  <p:clrMapOvr>
    <a:masterClrMapping/>
  </p:clrMapOvr>
  <p:extLst>
    <p:ext uri="{DCECCB84-F9BA-43D5-87BE-67443E8EF086}">
      <p15:sldGuideLst xmlns:p15="http://schemas.microsoft.com/office/powerpoint/2012/main">
        <p15:guide id="5" pos="7469">
          <p15:clr>
            <a:srgbClr val="FBAE40"/>
          </p15:clr>
        </p15:guide>
        <p15:guide id="6" pos="3840" userDrawn="1">
          <p15:clr>
            <a:srgbClr val="FBAE40"/>
          </p15:clr>
        </p15:guide>
        <p15:guide id="7" pos="438" userDrawn="1">
          <p15:clr>
            <a:srgbClr val="FBAE40"/>
          </p15:clr>
        </p15:guide>
        <p15:guide id="8" orient="horz" pos="1094" userDrawn="1">
          <p15:clr>
            <a:srgbClr val="FBAE40"/>
          </p15:clr>
        </p15:guide>
        <p15:guide id="9" orient="horz" pos="3634"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_2">
    <p:spTree>
      <p:nvGrpSpPr>
        <p:cNvPr id="1" name=""/>
        <p:cNvGrpSpPr/>
        <p:nvPr/>
      </p:nvGrpSpPr>
      <p:grpSpPr>
        <a:xfrm>
          <a:off x="0" y="0"/>
          <a:ext cx="0" cy="0"/>
          <a:chOff x="0" y="0"/>
          <a:chExt cx="0" cy="0"/>
        </a:xfrm>
      </p:grpSpPr>
      <p:sp>
        <p:nvSpPr>
          <p:cNvPr id="4" name="직사각형 3">
            <a:extLst>
              <a:ext uri="{FF2B5EF4-FFF2-40B4-BE49-F238E27FC236}">
                <a16:creationId xmlns:a16="http://schemas.microsoft.com/office/drawing/2014/main" id="{27B7B0EC-4CC3-B243-B290-E8E680E0EA25}"/>
              </a:ext>
            </a:extLst>
          </p:cNvPr>
          <p:cNvSpPr/>
          <p:nvPr userDrawn="1"/>
        </p:nvSpPr>
        <p:spPr>
          <a:xfrm>
            <a:off x="-118683" y="0"/>
            <a:ext cx="12472524" cy="68903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x-none" altLang="en-US" sz="1800"/>
          </a:p>
        </p:txBody>
      </p:sp>
      <p:sp>
        <p:nvSpPr>
          <p:cNvPr id="7" name="텍스트 개체 틀 3">
            <a:extLst>
              <a:ext uri="{FF2B5EF4-FFF2-40B4-BE49-F238E27FC236}">
                <a16:creationId xmlns:a16="http://schemas.microsoft.com/office/drawing/2014/main" id="{C423925C-F6C4-5E4F-810C-ADCF1FB63498}"/>
              </a:ext>
            </a:extLst>
          </p:cNvPr>
          <p:cNvSpPr>
            <a:spLocks noGrp="1"/>
          </p:cNvSpPr>
          <p:nvPr>
            <p:ph type="body" sz="quarter" idx="10" hasCustomPrompt="1"/>
          </p:nvPr>
        </p:nvSpPr>
        <p:spPr>
          <a:xfrm>
            <a:off x="703951" y="592826"/>
            <a:ext cx="6288836" cy="914400"/>
          </a:xfrm>
          <a:prstGeom prst="rect">
            <a:avLst/>
          </a:prstGeom>
        </p:spPr>
        <p:txBody>
          <a:bodyPr/>
          <a:lstStyle>
            <a:lvl1pPr marL="0" indent="0">
              <a:buNone/>
              <a:defRPr sz="3500" b="1" i="0">
                <a:solidFill>
                  <a:schemeClr val="tx1"/>
                </a:solidFill>
                <a:latin typeface="Noto Sans" panose="020B0502040504020204" pitchFamily="34" charset="0"/>
                <a:cs typeface="Noto Sans" panose="020B0502040504020204" pitchFamily="34" charset="0"/>
              </a:defRPr>
            </a:lvl1pPr>
          </a:lstStyle>
          <a:p>
            <a:pPr lvl="0"/>
            <a:r>
              <a:rPr lang="en-US" altLang="x-none" dirty="0"/>
              <a:t>Table of Content 35pt</a:t>
            </a:r>
            <a:endParaRPr kumimoji="1" lang="x-none" altLang="en-US" dirty="0"/>
          </a:p>
        </p:txBody>
      </p:sp>
      <p:pic>
        <p:nvPicPr>
          <p:cNvPr id="26" name="그림 25">
            <a:extLst>
              <a:ext uri="{FF2B5EF4-FFF2-40B4-BE49-F238E27FC236}">
                <a16:creationId xmlns:a16="http://schemas.microsoft.com/office/drawing/2014/main" id="{D35E923B-F78C-7A4E-8E19-0B711D0B8E78}"/>
              </a:ext>
            </a:extLst>
          </p:cNvPr>
          <p:cNvPicPr>
            <a:picLocks noChangeAspect="1"/>
          </p:cNvPicPr>
          <p:nvPr userDrawn="1"/>
        </p:nvPicPr>
        <p:blipFill>
          <a:blip r:embed="rId2"/>
          <a:stretch>
            <a:fillRect/>
          </a:stretch>
        </p:blipFill>
        <p:spPr>
          <a:xfrm>
            <a:off x="10761122" y="383517"/>
            <a:ext cx="1260000" cy="678462"/>
          </a:xfrm>
          <a:prstGeom prst="rect">
            <a:avLst/>
          </a:prstGeom>
        </p:spPr>
      </p:pic>
      <p:cxnSp>
        <p:nvCxnSpPr>
          <p:cNvPr id="27" name="직선 연결선[R] 26">
            <a:extLst>
              <a:ext uri="{FF2B5EF4-FFF2-40B4-BE49-F238E27FC236}">
                <a16:creationId xmlns:a16="http://schemas.microsoft.com/office/drawing/2014/main" id="{9F2261E5-1C49-E14B-98CB-E4616E9CA853}"/>
              </a:ext>
            </a:extLst>
          </p:cNvPr>
          <p:cNvCxnSpPr/>
          <p:nvPr userDrawn="1"/>
        </p:nvCxnSpPr>
        <p:spPr>
          <a:xfrm>
            <a:off x="703361" y="1861582"/>
            <a:ext cx="5040000" cy="0"/>
          </a:xfrm>
          <a:prstGeom prst="line">
            <a:avLst/>
          </a:prstGeom>
          <a:ln w="19050">
            <a:solidFill>
              <a:srgbClr val="001B77"/>
            </a:solidFill>
          </a:ln>
        </p:spPr>
        <p:style>
          <a:lnRef idx="1">
            <a:schemeClr val="accent1"/>
          </a:lnRef>
          <a:fillRef idx="0">
            <a:schemeClr val="accent1"/>
          </a:fillRef>
          <a:effectRef idx="0">
            <a:schemeClr val="accent1"/>
          </a:effectRef>
          <a:fontRef idx="minor">
            <a:schemeClr val="tx1"/>
          </a:fontRef>
        </p:style>
      </p:cxnSp>
      <p:sp>
        <p:nvSpPr>
          <p:cNvPr id="28" name="텍스트 개체 틀 10">
            <a:extLst>
              <a:ext uri="{FF2B5EF4-FFF2-40B4-BE49-F238E27FC236}">
                <a16:creationId xmlns:a16="http://schemas.microsoft.com/office/drawing/2014/main" id="{01E9E321-158E-9D4E-84DC-EAE187F3C74E}"/>
              </a:ext>
            </a:extLst>
          </p:cNvPr>
          <p:cNvSpPr>
            <a:spLocks noGrp="1"/>
          </p:cNvSpPr>
          <p:nvPr>
            <p:ph type="body" sz="quarter" idx="11" hasCustomPrompt="1"/>
          </p:nvPr>
        </p:nvSpPr>
        <p:spPr>
          <a:xfrm>
            <a:off x="703361" y="1879857"/>
            <a:ext cx="365188" cy="210935"/>
          </a:xfrm>
          <a:prstGeom prst="rect">
            <a:avLst/>
          </a:prstGeom>
        </p:spPr>
        <p:txBody>
          <a:bodyPr/>
          <a:lstStyle>
            <a:lvl1pPr marL="0" indent="0">
              <a:buNone/>
              <a:defRPr sz="12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01</a:t>
            </a:r>
            <a:endParaRPr kumimoji="1" lang="x-none" altLang="en-US" dirty="0"/>
          </a:p>
        </p:txBody>
      </p:sp>
      <p:sp>
        <p:nvSpPr>
          <p:cNvPr id="29" name="텍스트 개체 틀 13">
            <a:extLst>
              <a:ext uri="{FF2B5EF4-FFF2-40B4-BE49-F238E27FC236}">
                <a16:creationId xmlns:a16="http://schemas.microsoft.com/office/drawing/2014/main" id="{02BC617B-ADF0-954B-998E-183AC34D31B5}"/>
              </a:ext>
            </a:extLst>
          </p:cNvPr>
          <p:cNvSpPr>
            <a:spLocks noGrp="1"/>
          </p:cNvSpPr>
          <p:nvPr>
            <p:ph type="body" sz="quarter" idx="12" hasCustomPrompt="1"/>
          </p:nvPr>
        </p:nvSpPr>
        <p:spPr>
          <a:xfrm>
            <a:off x="1068549" y="1879856"/>
            <a:ext cx="1278763" cy="1024139"/>
          </a:xfrm>
          <a:prstGeom prst="rect">
            <a:avLst/>
          </a:prstGeom>
        </p:spPr>
        <p:txBody>
          <a:bodyPr/>
          <a:lstStyle>
            <a:lvl1pPr marL="0" indent="0">
              <a:buNone/>
              <a:defRPr sz="14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Title max 14</a:t>
            </a:r>
            <a:endParaRPr kumimoji="1" lang="x-none" altLang="en-US" dirty="0"/>
          </a:p>
        </p:txBody>
      </p:sp>
      <p:sp>
        <p:nvSpPr>
          <p:cNvPr id="30" name="텍스트 개체 틀 15">
            <a:extLst>
              <a:ext uri="{FF2B5EF4-FFF2-40B4-BE49-F238E27FC236}">
                <a16:creationId xmlns:a16="http://schemas.microsoft.com/office/drawing/2014/main" id="{D2511709-27FD-A244-9A43-D48792E92944}"/>
              </a:ext>
            </a:extLst>
          </p:cNvPr>
          <p:cNvSpPr>
            <a:spLocks noGrp="1"/>
          </p:cNvSpPr>
          <p:nvPr>
            <p:ph type="body" sz="quarter" idx="13" hasCustomPrompt="1"/>
          </p:nvPr>
        </p:nvSpPr>
        <p:spPr>
          <a:xfrm>
            <a:off x="2347311" y="1879857"/>
            <a:ext cx="3384000" cy="914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0" i="0">
                <a:solidFill>
                  <a:schemeClr val="tx1"/>
                </a:solidFill>
                <a:latin typeface="Noto Sans Light" panose="020B0402040504020204" pitchFamily="34" charset="0"/>
                <a:cs typeface="Noto Sans Light" panose="020B0402040504020204" pitchFamily="34" charset="0"/>
              </a:defRPr>
            </a:lvl1pPr>
          </a:lstStyle>
          <a:p>
            <a:pPr lvl="0"/>
            <a:r>
              <a:rPr kumimoji="1" lang="en-US" altLang="x-none" dirty="0"/>
              <a:t>1. Insert tab before Light 10 -12pt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2. Insert tab before Light 10 -12pt</a:t>
            </a:r>
            <a:endParaRPr kumimoji="1" lang="x-none" altLang="en-US"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3. Insert tab before Light 10 -12pt</a:t>
            </a:r>
            <a:endParaRPr kumimoji="1" lang="x-none" altLang="en-US" dirty="0"/>
          </a:p>
          <a:p>
            <a:pPr lvl="0"/>
            <a:endParaRPr kumimoji="1" lang="x-none" altLang="en-US" dirty="0"/>
          </a:p>
        </p:txBody>
      </p:sp>
      <p:cxnSp>
        <p:nvCxnSpPr>
          <p:cNvPr id="31" name="직선 연결선[R] 30">
            <a:extLst>
              <a:ext uri="{FF2B5EF4-FFF2-40B4-BE49-F238E27FC236}">
                <a16:creationId xmlns:a16="http://schemas.microsoft.com/office/drawing/2014/main" id="{546C8AB1-5D29-9A42-9D1C-C83653511BDD}"/>
              </a:ext>
            </a:extLst>
          </p:cNvPr>
          <p:cNvCxnSpPr/>
          <p:nvPr userDrawn="1"/>
        </p:nvCxnSpPr>
        <p:spPr>
          <a:xfrm>
            <a:off x="703361" y="2992390"/>
            <a:ext cx="5040000" cy="0"/>
          </a:xfrm>
          <a:prstGeom prst="line">
            <a:avLst/>
          </a:prstGeom>
          <a:ln w="19050">
            <a:solidFill>
              <a:srgbClr val="001B77"/>
            </a:solidFill>
          </a:ln>
        </p:spPr>
        <p:style>
          <a:lnRef idx="1">
            <a:schemeClr val="accent1"/>
          </a:lnRef>
          <a:fillRef idx="0">
            <a:schemeClr val="accent1"/>
          </a:fillRef>
          <a:effectRef idx="0">
            <a:schemeClr val="accent1"/>
          </a:effectRef>
          <a:fontRef idx="minor">
            <a:schemeClr val="tx1"/>
          </a:fontRef>
        </p:style>
      </p:cxnSp>
      <p:sp>
        <p:nvSpPr>
          <p:cNvPr id="32" name="텍스트 개체 틀 10">
            <a:extLst>
              <a:ext uri="{FF2B5EF4-FFF2-40B4-BE49-F238E27FC236}">
                <a16:creationId xmlns:a16="http://schemas.microsoft.com/office/drawing/2014/main" id="{EBE5F423-315F-B141-946F-61B83473D9B4}"/>
              </a:ext>
            </a:extLst>
          </p:cNvPr>
          <p:cNvSpPr>
            <a:spLocks noGrp="1"/>
          </p:cNvSpPr>
          <p:nvPr>
            <p:ph type="body" sz="quarter" idx="14" hasCustomPrompt="1"/>
          </p:nvPr>
        </p:nvSpPr>
        <p:spPr>
          <a:xfrm>
            <a:off x="703361" y="3010665"/>
            <a:ext cx="365188" cy="210935"/>
          </a:xfrm>
          <a:prstGeom prst="rect">
            <a:avLst/>
          </a:prstGeom>
        </p:spPr>
        <p:txBody>
          <a:bodyPr/>
          <a:lstStyle>
            <a:lvl1pPr marL="0" indent="0">
              <a:buNone/>
              <a:defRPr sz="12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02</a:t>
            </a:r>
            <a:endParaRPr kumimoji="1" lang="x-none" altLang="en-US" dirty="0"/>
          </a:p>
        </p:txBody>
      </p:sp>
      <p:sp>
        <p:nvSpPr>
          <p:cNvPr id="33" name="텍스트 개체 틀 13">
            <a:extLst>
              <a:ext uri="{FF2B5EF4-FFF2-40B4-BE49-F238E27FC236}">
                <a16:creationId xmlns:a16="http://schemas.microsoft.com/office/drawing/2014/main" id="{07AFB5A6-0C27-D547-BEA1-97295692370C}"/>
              </a:ext>
            </a:extLst>
          </p:cNvPr>
          <p:cNvSpPr>
            <a:spLocks noGrp="1"/>
          </p:cNvSpPr>
          <p:nvPr>
            <p:ph type="body" sz="quarter" idx="15" hasCustomPrompt="1"/>
          </p:nvPr>
        </p:nvSpPr>
        <p:spPr>
          <a:xfrm>
            <a:off x="1068549" y="3010664"/>
            <a:ext cx="1278763" cy="1024129"/>
          </a:xfrm>
          <a:prstGeom prst="rect">
            <a:avLst/>
          </a:prstGeom>
        </p:spPr>
        <p:txBody>
          <a:bodyPr/>
          <a:lstStyle>
            <a:lvl1pPr marL="0" indent="0">
              <a:buNone/>
              <a:defRPr sz="12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Title max 14</a:t>
            </a:r>
            <a:endParaRPr kumimoji="1" lang="x-none" altLang="en-US" dirty="0"/>
          </a:p>
        </p:txBody>
      </p:sp>
      <p:sp>
        <p:nvSpPr>
          <p:cNvPr id="34" name="텍스트 개체 틀 15">
            <a:extLst>
              <a:ext uri="{FF2B5EF4-FFF2-40B4-BE49-F238E27FC236}">
                <a16:creationId xmlns:a16="http://schemas.microsoft.com/office/drawing/2014/main" id="{00AE3542-6712-5847-B82C-8296B247B05F}"/>
              </a:ext>
            </a:extLst>
          </p:cNvPr>
          <p:cNvSpPr>
            <a:spLocks noGrp="1"/>
          </p:cNvSpPr>
          <p:nvPr>
            <p:ph type="body" sz="quarter" idx="16" hasCustomPrompt="1"/>
          </p:nvPr>
        </p:nvSpPr>
        <p:spPr>
          <a:xfrm>
            <a:off x="2347311" y="3010665"/>
            <a:ext cx="3384000" cy="914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0" i="0">
                <a:solidFill>
                  <a:schemeClr val="tx1"/>
                </a:solidFill>
                <a:latin typeface="Noto Sans Light" panose="020B0402040504020204" pitchFamily="34" charset="0"/>
                <a:cs typeface="Noto Sans Light" panose="020B0402040504020204" pitchFamily="34" charset="0"/>
              </a:defRPr>
            </a:lvl1pPr>
          </a:lstStyle>
          <a:p>
            <a:pPr lvl="0"/>
            <a:r>
              <a:rPr kumimoji="1" lang="en-US" altLang="x-none" dirty="0"/>
              <a:t>1. Insert tab before Light 10 -12pt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2. Insert tab before Light 10 -12pt</a:t>
            </a:r>
            <a:endParaRPr kumimoji="1" lang="x-none" altLang="en-US"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3. Insert tab before Light 10 -12pt</a:t>
            </a:r>
            <a:endParaRPr kumimoji="1" lang="x-none" altLang="en-US" dirty="0"/>
          </a:p>
          <a:p>
            <a:pPr lvl="0"/>
            <a:endParaRPr kumimoji="1" lang="x-none" altLang="en-US" dirty="0"/>
          </a:p>
        </p:txBody>
      </p:sp>
      <p:cxnSp>
        <p:nvCxnSpPr>
          <p:cNvPr id="35" name="직선 연결선[R] 34">
            <a:extLst>
              <a:ext uri="{FF2B5EF4-FFF2-40B4-BE49-F238E27FC236}">
                <a16:creationId xmlns:a16="http://schemas.microsoft.com/office/drawing/2014/main" id="{2B28092A-6570-FD49-A027-84D879F8B61C}"/>
              </a:ext>
            </a:extLst>
          </p:cNvPr>
          <p:cNvCxnSpPr/>
          <p:nvPr userDrawn="1"/>
        </p:nvCxnSpPr>
        <p:spPr>
          <a:xfrm>
            <a:off x="711453" y="4140285"/>
            <a:ext cx="5040000" cy="0"/>
          </a:xfrm>
          <a:prstGeom prst="line">
            <a:avLst/>
          </a:prstGeom>
          <a:ln w="19050">
            <a:solidFill>
              <a:srgbClr val="001B77"/>
            </a:solidFill>
          </a:ln>
        </p:spPr>
        <p:style>
          <a:lnRef idx="1">
            <a:schemeClr val="accent1"/>
          </a:lnRef>
          <a:fillRef idx="0">
            <a:schemeClr val="accent1"/>
          </a:fillRef>
          <a:effectRef idx="0">
            <a:schemeClr val="accent1"/>
          </a:effectRef>
          <a:fontRef idx="minor">
            <a:schemeClr val="tx1"/>
          </a:fontRef>
        </p:style>
      </p:cxnSp>
      <p:sp>
        <p:nvSpPr>
          <p:cNvPr id="36" name="텍스트 개체 틀 10">
            <a:extLst>
              <a:ext uri="{FF2B5EF4-FFF2-40B4-BE49-F238E27FC236}">
                <a16:creationId xmlns:a16="http://schemas.microsoft.com/office/drawing/2014/main" id="{EC66FE20-E274-6449-9E2D-8143B6E2AF03}"/>
              </a:ext>
            </a:extLst>
          </p:cNvPr>
          <p:cNvSpPr>
            <a:spLocks noGrp="1"/>
          </p:cNvSpPr>
          <p:nvPr>
            <p:ph type="body" sz="quarter" idx="17" hasCustomPrompt="1"/>
          </p:nvPr>
        </p:nvSpPr>
        <p:spPr>
          <a:xfrm>
            <a:off x="711453" y="4158560"/>
            <a:ext cx="365188" cy="210935"/>
          </a:xfrm>
          <a:prstGeom prst="rect">
            <a:avLst/>
          </a:prstGeom>
        </p:spPr>
        <p:txBody>
          <a:bodyPr/>
          <a:lstStyle>
            <a:lvl1pPr marL="0" indent="0">
              <a:buNone/>
              <a:defRPr sz="12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03</a:t>
            </a:r>
            <a:endParaRPr kumimoji="1" lang="x-none" altLang="en-US" dirty="0"/>
          </a:p>
        </p:txBody>
      </p:sp>
      <p:sp>
        <p:nvSpPr>
          <p:cNvPr id="37" name="텍스트 개체 틀 13">
            <a:extLst>
              <a:ext uri="{FF2B5EF4-FFF2-40B4-BE49-F238E27FC236}">
                <a16:creationId xmlns:a16="http://schemas.microsoft.com/office/drawing/2014/main" id="{8189BFF6-121F-8845-9876-A025B8DA4455}"/>
              </a:ext>
            </a:extLst>
          </p:cNvPr>
          <p:cNvSpPr>
            <a:spLocks noGrp="1"/>
          </p:cNvSpPr>
          <p:nvPr>
            <p:ph type="body" sz="quarter" idx="18" hasCustomPrompt="1"/>
          </p:nvPr>
        </p:nvSpPr>
        <p:spPr>
          <a:xfrm>
            <a:off x="1076641" y="4158559"/>
            <a:ext cx="1278763" cy="1007037"/>
          </a:xfrm>
          <a:prstGeom prst="rect">
            <a:avLst/>
          </a:prstGeom>
        </p:spPr>
        <p:txBody>
          <a:bodyPr/>
          <a:lstStyle>
            <a:lvl1pPr marL="0" indent="0">
              <a:buNone/>
              <a:defRPr sz="12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Title max 14</a:t>
            </a:r>
            <a:endParaRPr kumimoji="1" lang="x-none" altLang="en-US" dirty="0"/>
          </a:p>
        </p:txBody>
      </p:sp>
      <p:sp>
        <p:nvSpPr>
          <p:cNvPr id="38" name="텍스트 개체 틀 15">
            <a:extLst>
              <a:ext uri="{FF2B5EF4-FFF2-40B4-BE49-F238E27FC236}">
                <a16:creationId xmlns:a16="http://schemas.microsoft.com/office/drawing/2014/main" id="{4A81FC42-4111-1846-8307-BA95055AF6E2}"/>
              </a:ext>
            </a:extLst>
          </p:cNvPr>
          <p:cNvSpPr>
            <a:spLocks noGrp="1"/>
          </p:cNvSpPr>
          <p:nvPr>
            <p:ph type="body" sz="quarter" idx="19" hasCustomPrompt="1"/>
          </p:nvPr>
        </p:nvSpPr>
        <p:spPr>
          <a:xfrm>
            <a:off x="2364547" y="4158560"/>
            <a:ext cx="3384000" cy="914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0" i="0">
                <a:solidFill>
                  <a:schemeClr val="tx1"/>
                </a:solidFill>
                <a:latin typeface="Noto Sans Light" panose="020B0402040504020204" pitchFamily="34" charset="0"/>
                <a:cs typeface="Noto Sans Light" panose="020B0402040504020204" pitchFamily="34" charset="0"/>
              </a:defRPr>
            </a:lvl1pPr>
          </a:lstStyle>
          <a:p>
            <a:pPr lvl="0"/>
            <a:r>
              <a:rPr kumimoji="1" lang="en-US" altLang="x-none" dirty="0"/>
              <a:t>1. Insert tab before Light 10 -12pt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2. Insert tab before Light 10 -12pt</a:t>
            </a:r>
            <a:endParaRPr kumimoji="1" lang="x-none" altLang="en-US"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3. Insert tab before Light 10 -12pt</a:t>
            </a:r>
            <a:endParaRPr kumimoji="1" lang="x-none" altLang="en-US" dirty="0"/>
          </a:p>
          <a:p>
            <a:pPr lvl="0"/>
            <a:endParaRPr kumimoji="1" lang="x-none" altLang="en-US" dirty="0"/>
          </a:p>
        </p:txBody>
      </p:sp>
      <p:cxnSp>
        <p:nvCxnSpPr>
          <p:cNvPr id="39" name="직선 연결선[R] 38">
            <a:extLst>
              <a:ext uri="{FF2B5EF4-FFF2-40B4-BE49-F238E27FC236}">
                <a16:creationId xmlns:a16="http://schemas.microsoft.com/office/drawing/2014/main" id="{DCF6E12E-2B28-574D-94CE-EF7EFDA559AA}"/>
              </a:ext>
            </a:extLst>
          </p:cNvPr>
          <p:cNvCxnSpPr/>
          <p:nvPr userDrawn="1"/>
        </p:nvCxnSpPr>
        <p:spPr>
          <a:xfrm>
            <a:off x="711453" y="5271093"/>
            <a:ext cx="5040000" cy="0"/>
          </a:xfrm>
          <a:prstGeom prst="line">
            <a:avLst/>
          </a:prstGeom>
          <a:ln w="19050">
            <a:solidFill>
              <a:srgbClr val="001B77"/>
            </a:solidFill>
          </a:ln>
        </p:spPr>
        <p:style>
          <a:lnRef idx="1">
            <a:schemeClr val="accent1"/>
          </a:lnRef>
          <a:fillRef idx="0">
            <a:schemeClr val="accent1"/>
          </a:fillRef>
          <a:effectRef idx="0">
            <a:schemeClr val="accent1"/>
          </a:effectRef>
          <a:fontRef idx="minor">
            <a:schemeClr val="tx1"/>
          </a:fontRef>
        </p:style>
      </p:cxnSp>
      <p:sp>
        <p:nvSpPr>
          <p:cNvPr id="40" name="텍스트 개체 틀 10">
            <a:extLst>
              <a:ext uri="{FF2B5EF4-FFF2-40B4-BE49-F238E27FC236}">
                <a16:creationId xmlns:a16="http://schemas.microsoft.com/office/drawing/2014/main" id="{739F8F28-AF08-D442-80DA-453DAA09EFF6}"/>
              </a:ext>
            </a:extLst>
          </p:cNvPr>
          <p:cNvSpPr>
            <a:spLocks noGrp="1"/>
          </p:cNvSpPr>
          <p:nvPr>
            <p:ph type="body" sz="quarter" idx="20" hasCustomPrompt="1"/>
          </p:nvPr>
        </p:nvSpPr>
        <p:spPr>
          <a:xfrm>
            <a:off x="711453" y="5289368"/>
            <a:ext cx="365188" cy="210935"/>
          </a:xfrm>
          <a:prstGeom prst="rect">
            <a:avLst/>
          </a:prstGeom>
        </p:spPr>
        <p:txBody>
          <a:bodyPr/>
          <a:lstStyle>
            <a:lvl1pPr marL="0" indent="0">
              <a:buNone/>
              <a:defRPr sz="12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04</a:t>
            </a:r>
            <a:endParaRPr kumimoji="1" lang="x-none" altLang="en-US" dirty="0"/>
          </a:p>
        </p:txBody>
      </p:sp>
      <p:sp>
        <p:nvSpPr>
          <p:cNvPr id="41" name="텍스트 개체 틀 13">
            <a:extLst>
              <a:ext uri="{FF2B5EF4-FFF2-40B4-BE49-F238E27FC236}">
                <a16:creationId xmlns:a16="http://schemas.microsoft.com/office/drawing/2014/main" id="{43F7CB60-F986-FC40-ADCF-75AB8326B5C1}"/>
              </a:ext>
            </a:extLst>
          </p:cNvPr>
          <p:cNvSpPr>
            <a:spLocks noGrp="1"/>
          </p:cNvSpPr>
          <p:nvPr>
            <p:ph type="body" sz="quarter" idx="21" hasCustomPrompt="1"/>
          </p:nvPr>
        </p:nvSpPr>
        <p:spPr>
          <a:xfrm>
            <a:off x="1076641" y="5289367"/>
            <a:ext cx="1278763" cy="1007027"/>
          </a:xfrm>
          <a:prstGeom prst="rect">
            <a:avLst/>
          </a:prstGeom>
        </p:spPr>
        <p:txBody>
          <a:bodyPr/>
          <a:lstStyle>
            <a:lvl1pPr marL="0" indent="0">
              <a:buNone/>
              <a:defRPr sz="12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Title max 14</a:t>
            </a:r>
            <a:endParaRPr kumimoji="1" lang="x-none" altLang="en-US" dirty="0"/>
          </a:p>
        </p:txBody>
      </p:sp>
      <p:sp>
        <p:nvSpPr>
          <p:cNvPr id="42" name="텍스트 개체 틀 15">
            <a:extLst>
              <a:ext uri="{FF2B5EF4-FFF2-40B4-BE49-F238E27FC236}">
                <a16:creationId xmlns:a16="http://schemas.microsoft.com/office/drawing/2014/main" id="{DA6DEA23-77B4-DF41-B565-D7E132E21C16}"/>
              </a:ext>
            </a:extLst>
          </p:cNvPr>
          <p:cNvSpPr>
            <a:spLocks noGrp="1"/>
          </p:cNvSpPr>
          <p:nvPr>
            <p:ph type="body" sz="quarter" idx="22" hasCustomPrompt="1"/>
          </p:nvPr>
        </p:nvSpPr>
        <p:spPr>
          <a:xfrm>
            <a:off x="2364547" y="5289368"/>
            <a:ext cx="3384000" cy="914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0" i="0">
                <a:solidFill>
                  <a:schemeClr val="tx1"/>
                </a:solidFill>
                <a:latin typeface="Noto Sans Light" panose="020B0402040504020204" pitchFamily="34" charset="0"/>
                <a:cs typeface="Noto Sans Light" panose="020B0402040504020204" pitchFamily="34" charset="0"/>
              </a:defRPr>
            </a:lvl1pPr>
          </a:lstStyle>
          <a:p>
            <a:pPr lvl="0"/>
            <a:r>
              <a:rPr kumimoji="1" lang="en-US" altLang="x-none" dirty="0"/>
              <a:t>1. Insert tab before Light 10 -12pt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2. Insert tab before Light 10 -12pt</a:t>
            </a:r>
            <a:endParaRPr kumimoji="1" lang="x-none" altLang="en-US"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3. Insert tab before Light 10 -12pt</a:t>
            </a:r>
            <a:endParaRPr kumimoji="1" lang="x-none" altLang="en-US" dirty="0"/>
          </a:p>
          <a:p>
            <a:pPr lvl="0"/>
            <a:endParaRPr kumimoji="1" lang="x-none" altLang="en-US" dirty="0"/>
          </a:p>
        </p:txBody>
      </p:sp>
      <p:cxnSp>
        <p:nvCxnSpPr>
          <p:cNvPr id="43" name="직선 연결선[R] 42">
            <a:extLst>
              <a:ext uri="{FF2B5EF4-FFF2-40B4-BE49-F238E27FC236}">
                <a16:creationId xmlns:a16="http://schemas.microsoft.com/office/drawing/2014/main" id="{6F9758A2-11F6-BA40-87E2-2E11E709D7F7}"/>
              </a:ext>
            </a:extLst>
          </p:cNvPr>
          <p:cNvCxnSpPr/>
          <p:nvPr userDrawn="1"/>
        </p:nvCxnSpPr>
        <p:spPr>
          <a:xfrm>
            <a:off x="6104626" y="1862327"/>
            <a:ext cx="5040000" cy="0"/>
          </a:xfrm>
          <a:prstGeom prst="line">
            <a:avLst/>
          </a:prstGeom>
          <a:ln w="19050">
            <a:solidFill>
              <a:srgbClr val="001B77"/>
            </a:solidFill>
          </a:ln>
        </p:spPr>
        <p:style>
          <a:lnRef idx="1">
            <a:schemeClr val="accent1"/>
          </a:lnRef>
          <a:fillRef idx="0">
            <a:schemeClr val="accent1"/>
          </a:fillRef>
          <a:effectRef idx="0">
            <a:schemeClr val="accent1"/>
          </a:effectRef>
          <a:fontRef idx="minor">
            <a:schemeClr val="tx1"/>
          </a:fontRef>
        </p:style>
      </p:cxnSp>
      <p:sp>
        <p:nvSpPr>
          <p:cNvPr id="44" name="텍스트 개체 틀 10">
            <a:extLst>
              <a:ext uri="{FF2B5EF4-FFF2-40B4-BE49-F238E27FC236}">
                <a16:creationId xmlns:a16="http://schemas.microsoft.com/office/drawing/2014/main" id="{4BF13019-1D0C-FA42-B480-E0199993EE5E}"/>
              </a:ext>
            </a:extLst>
          </p:cNvPr>
          <p:cNvSpPr>
            <a:spLocks noGrp="1"/>
          </p:cNvSpPr>
          <p:nvPr>
            <p:ph type="body" sz="quarter" idx="23" hasCustomPrompt="1"/>
          </p:nvPr>
        </p:nvSpPr>
        <p:spPr>
          <a:xfrm>
            <a:off x="6104626" y="1880602"/>
            <a:ext cx="365188" cy="210935"/>
          </a:xfrm>
          <a:prstGeom prst="rect">
            <a:avLst/>
          </a:prstGeom>
        </p:spPr>
        <p:txBody>
          <a:bodyPr/>
          <a:lstStyle>
            <a:lvl1pPr marL="0" indent="0">
              <a:buNone/>
              <a:defRPr sz="12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05</a:t>
            </a:r>
            <a:endParaRPr kumimoji="1" lang="x-none" altLang="en-US" dirty="0"/>
          </a:p>
        </p:txBody>
      </p:sp>
      <p:sp>
        <p:nvSpPr>
          <p:cNvPr id="45" name="텍스트 개체 틀 13">
            <a:extLst>
              <a:ext uri="{FF2B5EF4-FFF2-40B4-BE49-F238E27FC236}">
                <a16:creationId xmlns:a16="http://schemas.microsoft.com/office/drawing/2014/main" id="{0ECFF1B2-BFCF-0046-A958-0637D11BC121}"/>
              </a:ext>
            </a:extLst>
          </p:cNvPr>
          <p:cNvSpPr>
            <a:spLocks noGrp="1"/>
          </p:cNvSpPr>
          <p:nvPr>
            <p:ph type="body" sz="quarter" idx="24" hasCustomPrompt="1"/>
          </p:nvPr>
        </p:nvSpPr>
        <p:spPr>
          <a:xfrm>
            <a:off x="6469814" y="1880601"/>
            <a:ext cx="1278763" cy="1024135"/>
          </a:xfrm>
          <a:prstGeom prst="rect">
            <a:avLst/>
          </a:prstGeom>
        </p:spPr>
        <p:txBody>
          <a:bodyPr/>
          <a:lstStyle>
            <a:lvl1pPr marL="0" indent="0">
              <a:buNone/>
              <a:defRPr sz="12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Title max 14</a:t>
            </a:r>
            <a:endParaRPr kumimoji="1" lang="x-none" altLang="en-US" dirty="0"/>
          </a:p>
        </p:txBody>
      </p:sp>
      <p:sp>
        <p:nvSpPr>
          <p:cNvPr id="46" name="텍스트 개체 틀 15">
            <a:extLst>
              <a:ext uri="{FF2B5EF4-FFF2-40B4-BE49-F238E27FC236}">
                <a16:creationId xmlns:a16="http://schemas.microsoft.com/office/drawing/2014/main" id="{BB5EAF98-0D55-6A4F-8EE5-229AF25156D5}"/>
              </a:ext>
            </a:extLst>
          </p:cNvPr>
          <p:cNvSpPr>
            <a:spLocks noGrp="1"/>
          </p:cNvSpPr>
          <p:nvPr>
            <p:ph type="body" sz="quarter" idx="25" hasCustomPrompt="1"/>
          </p:nvPr>
        </p:nvSpPr>
        <p:spPr>
          <a:xfrm>
            <a:off x="7748576" y="1880602"/>
            <a:ext cx="3384000" cy="914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0" i="0">
                <a:solidFill>
                  <a:schemeClr val="tx1"/>
                </a:solidFill>
                <a:latin typeface="Noto Sans Light" panose="020B0402040504020204" pitchFamily="34" charset="0"/>
                <a:cs typeface="Noto Sans Light" panose="020B0402040504020204" pitchFamily="34" charset="0"/>
              </a:defRPr>
            </a:lvl1pPr>
          </a:lstStyle>
          <a:p>
            <a:pPr lvl="0"/>
            <a:r>
              <a:rPr kumimoji="1" lang="en-US" altLang="x-none" dirty="0"/>
              <a:t>1. Insert tab before Light 10 -12pt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2. Insert tab before Light 10 -12pt</a:t>
            </a:r>
            <a:endParaRPr kumimoji="1" lang="x-none" altLang="en-US"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3. Insert tab before Light 10 -12pt</a:t>
            </a:r>
            <a:endParaRPr kumimoji="1" lang="x-none" altLang="en-US" dirty="0"/>
          </a:p>
          <a:p>
            <a:pPr lvl="0"/>
            <a:endParaRPr kumimoji="1" lang="x-none" altLang="en-US" dirty="0"/>
          </a:p>
        </p:txBody>
      </p:sp>
      <p:cxnSp>
        <p:nvCxnSpPr>
          <p:cNvPr id="47" name="직선 연결선[R] 46">
            <a:extLst>
              <a:ext uri="{FF2B5EF4-FFF2-40B4-BE49-F238E27FC236}">
                <a16:creationId xmlns:a16="http://schemas.microsoft.com/office/drawing/2014/main" id="{76CEA64F-259F-FF4C-93DA-42B1BAF5C5A7}"/>
              </a:ext>
            </a:extLst>
          </p:cNvPr>
          <p:cNvCxnSpPr/>
          <p:nvPr userDrawn="1"/>
        </p:nvCxnSpPr>
        <p:spPr>
          <a:xfrm>
            <a:off x="6104626" y="2993135"/>
            <a:ext cx="5040000" cy="0"/>
          </a:xfrm>
          <a:prstGeom prst="line">
            <a:avLst/>
          </a:prstGeom>
          <a:ln w="19050">
            <a:solidFill>
              <a:srgbClr val="001B77"/>
            </a:solidFill>
          </a:ln>
        </p:spPr>
        <p:style>
          <a:lnRef idx="1">
            <a:schemeClr val="accent1"/>
          </a:lnRef>
          <a:fillRef idx="0">
            <a:schemeClr val="accent1"/>
          </a:fillRef>
          <a:effectRef idx="0">
            <a:schemeClr val="accent1"/>
          </a:effectRef>
          <a:fontRef idx="minor">
            <a:schemeClr val="tx1"/>
          </a:fontRef>
        </p:style>
      </p:cxnSp>
      <p:sp>
        <p:nvSpPr>
          <p:cNvPr id="48" name="텍스트 개체 틀 10">
            <a:extLst>
              <a:ext uri="{FF2B5EF4-FFF2-40B4-BE49-F238E27FC236}">
                <a16:creationId xmlns:a16="http://schemas.microsoft.com/office/drawing/2014/main" id="{8A1B2E8E-DE62-F449-B04B-F02B71864E62}"/>
              </a:ext>
            </a:extLst>
          </p:cNvPr>
          <p:cNvSpPr>
            <a:spLocks noGrp="1"/>
          </p:cNvSpPr>
          <p:nvPr>
            <p:ph type="body" sz="quarter" idx="26" hasCustomPrompt="1"/>
          </p:nvPr>
        </p:nvSpPr>
        <p:spPr>
          <a:xfrm>
            <a:off x="6104626" y="3011410"/>
            <a:ext cx="365188" cy="210935"/>
          </a:xfrm>
          <a:prstGeom prst="rect">
            <a:avLst/>
          </a:prstGeom>
        </p:spPr>
        <p:txBody>
          <a:bodyPr/>
          <a:lstStyle>
            <a:lvl1pPr marL="0" indent="0">
              <a:buNone/>
              <a:defRPr sz="12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06</a:t>
            </a:r>
            <a:endParaRPr kumimoji="1" lang="x-none" altLang="en-US" dirty="0"/>
          </a:p>
        </p:txBody>
      </p:sp>
      <p:sp>
        <p:nvSpPr>
          <p:cNvPr id="49" name="텍스트 개체 틀 13">
            <a:extLst>
              <a:ext uri="{FF2B5EF4-FFF2-40B4-BE49-F238E27FC236}">
                <a16:creationId xmlns:a16="http://schemas.microsoft.com/office/drawing/2014/main" id="{09444EFE-DAC4-0649-BA38-EB2B9C63DC16}"/>
              </a:ext>
            </a:extLst>
          </p:cNvPr>
          <p:cNvSpPr>
            <a:spLocks noGrp="1"/>
          </p:cNvSpPr>
          <p:nvPr>
            <p:ph type="body" sz="quarter" idx="27" hasCustomPrompt="1"/>
          </p:nvPr>
        </p:nvSpPr>
        <p:spPr>
          <a:xfrm>
            <a:off x="6469814" y="3011409"/>
            <a:ext cx="1278763" cy="1024127"/>
          </a:xfrm>
          <a:prstGeom prst="rect">
            <a:avLst/>
          </a:prstGeom>
        </p:spPr>
        <p:txBody>
          <a:bodyPr/>
          <a:lstStyle>
            <a:lvl1pPr marL="0" indent="0">
              <a:buNone/>
              <a:defRPr sz="12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Title max 14</a:t>
            </a:r>
            <a:endParaRPr kumimoji="1" lang="x-none" altLang="en-US" dirty="0"/>
          </a:p>
        </p:txBody>
      </p:sp>
      <p:sp>
        <p:nvSpPr>
          <p:cNvPr id="50" name="텍스트 개체 틀 15">
            <a:extLst>
              <a:ext uri="{FF2B5EF4-FFF2-40B4-BE49-F238E27FC236}">
                <a16:creationId xmlns:a16="http://schemas.microsoft.com/office/drawing/2014/main" id="{D508F312-7F40-6440-A849-2CBB06F6E4D2}"/>
              </a:ext>
            </a:extLst>
          </p:cNvPr>
          <p:cNvSpPr>
            <a:spLocks noGrp="1"/>
          </p:cNvSpPr>
          <p:nvPr>
            <p:ph type="body" sz="quarter" idx="28" hasCustomPrompt="1"/>
          </p:nvPr>
        </p:nvSpPr>
        <p:spPr>
          <a:xfrm>
            <a:off x="7748576" y="3011410"/>
            <a:ext cx="3384000" cy="914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0" i="0">
                <a:solidFill>
                  <a:schemeClr val="tx1"/>
                </a:solidFill>
                <a:latin typeface="Noto Sans Light" panose="020B0402040504020204" pitchFamily="34" charset="0"/>
                <a:cs typeface="Noto Sans Light" panose="020B0402040504020204" pitchFamily="34" charset="0"/>
              </a:defRPr>
            </a:lvl1pPr>
          </a:lstStyle>
          <a:p>
            <a:pPr lvl="0"/>
            <a:r>
              <a:rPr kumimoji="1" lang="en-US" altLang="x-none" dirty="0"/>
              <a:t>1. Insert tab before Light 10 -12pt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2. Insert tab before Light 10 -12pt</a:t>
            </a:r>
            <a:endParaRPr kumimoji="1" lang="x-none" altLang="en-US"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3. Insert tab before Light 10 -12pt</a:t>
            </a:r>
            <a:endParaRPr kumimoji="1" lang="x-none" altLang="en-US" dirty="0"/>
          </a:p>
          <a:p>
            <a:pPr lvl="0"/>
            <a:endParaRPr kumimoji="1" lang="x-none" altLang="en-US" dirty="0"/>
          </a:p>
        </p:txBody>
      </p:sp>
      <p:cxnSp>
        <p:nvCxnSpPr>
          <p:cNvPr id="51" name="직선 연결선[R] 50">
            <a:extLst>
              <a:ext uri="{FF2B5EF4-FFF2-40B4-BE49-F238E27FC236}">
                <a16:creationId xmlns:a16="http://schemas.microsoft.com/office/drawing/2014/main" id="{6E0511E0-D71C-8F45-BDD4-801DEFDFA8A3}"/>
              </a:ext>
            </a:extLst>
          </p:cNvPr>
          <p:cNvCxnSpPr/>
          <p:nvPr userDrawn="1"/>
        </p:nvCxnSpPr>
        <p:spPr>
          <a:xfrm>
            <a:off x="6112718" y="4141030"/>
            <a:ext cx="5040000" cy="0"/>
          </a:xfrm>
          <a:prstGeom prst="line">
            <a:avLst/>
          </a:prstGeom>
          <a:ln w="19050">
            <a:solidFill>
              <a:srgbClr val="001B77"/>
            </a:solidFill>
          </a:ln>
        </p:spPr>
        <p:style>
          <a:lnRef idx="1">
            <a:schemeClr val="accent1"/>
          </a:lnRef>
          <a:fillRef idx="0">
            <a:schemeClr val="accent1"/>
          </a:fillRef>
          <a:effectRef idx="0">
            <a:schemeClr val="accent1"/>
          </a:effectRef>
          <a:fontRef idx="minor">
            <a:schemeClr val="tx1"/>
          </a:fontRef>
        </p:style>
      </p:cxnSp>
      <p:sp>
        <p:nvSpPr>
          <p:cNvPr id="52" name="텍스트 개체 틀 10">
            <a:extLst>
              <a:ext uri="{FF2B5EF4-FFF2-40B4-BE49-F238E27FC236}">
                <a16:creationId xmlns:a16="http://schemas.microsoft.com/office/drawing/2014/main" id="{C1F55AD1-619F-134F-B497-2EABCAD14125}"/>
              </a:ext>
            </a:extLst>
          </p:cNvPr>
          <p:cNvSpPr>
            <a:spLocks noGrp="1"/>
          </p:cNvSpPr>
          <p:nvPr>
            <p:ph type="body" sz="quarter" idx="29" hasCustomPrompt="1"/>
          </p:nvPr>
        </p:nvSpPr>
        <p:spPr>
          <a:xfrm>
            <a:off x="6112718" y="4159305"/>
            <a:ext cx="365188" cy="210935"/>
          </a:xfrm>
          <a:prstGeom prst="rect">
            <a:avLst/>
          </a:prstGeom>
        </p:spPr>
        <p:txBody>
          <a:bodyPr/>
          <a:lstStyle>
            <a:lvl1pPr marL="0" indent="0">
              <a:buNone/>
              <a:defRPr sz="12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07</a:t>
            </a:r>
            <a:endParaRPr kumimoji="1" lang="x-none" altLang="en-US" dirty="0"/>
          </a:p>
        </p:txBody>
      </p:sp>
      <p:sp>
        <p:nvSpPr>
          <p:cNvPr id="53" name="텍스트 개체 틀 13">
            <a:extLst>
              <a:ext uri="{FF2B5EF4-FFF2-40B4-BE49-F238E27FC236}">
                <a16:creationId xmlns:a16="http://schemas.microsoft.com/office/drawing/2014/main" id="{4BD8FF51-9B66-DA45-9AA3-6F62FAA8C6FA}"/>
              </a:ext>
            </a:extLst>
          </p:cNvPr>
          <p:cNvSpPr>
            <a:spLocks noGrp="1"/>
          </p:cNvSpPr>
          <p:nvPr>
            <p:ph type="body" sz="quarter" idx="30" hasCustomPrompt="1"/>
          </p:nvPr>
        </p:nvSpPr>
        <p:spPr>
          <a:xfrm>
            <a:off x="6477906" y="4159304"/>
            <a:ext cx="1278763" cy="1007031"/>
          </a:xfrm>
          <a:prstGeom prst="rect">
            <a:avLst/>
          </a:prstGeom>
        </p:spPr>
        <p:txBody>
          <a:bodyPr/>
          <a:lstStyle>
            <a:lvl1pPr marL="0" indent="0">
              <a:buNone/>
              <a:defRPr sz="12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Title max 14</a:t>
            </a:r>
            <a:endParaRPr kumimoji="1" lang="x-none" altLang="en-US" dirty="0"/>
          </a:p>
        </p:txBody>
      </p:sp>
      <p:sp>
        <p:nvSpPr>
          <p:cNvPr id="54" name="텍스트 개체 틀 15">
            <a:extLst>
              <a:ext uri="{FF2B5EF4-FFF2-40B4-BE49-F238E27FC236}">
                <a16:creationId xmlns:a16="http://schemas.microsoft.com/office/drawing/2014/main" id="{6FBF43CE-8B2C-1043-ABA4-D94199340EF1}"/>
              </a:ext>
            </a:extLst>
          </p:cNvPr>
          <p:cNvSpPr>
            <a:spLocks noGrp="1"/>
          </p:cNvSpPr>
          <p:nvPr>
            <p:ph type="body" sz="quarter" idx="31" hasCustomPrompt="1"/>
          </p:nvPr>
        </p:nvSpPr>
        <p:spPr>
          <a:xfrm>
            <a:off x="7765812" y="4159305"/>
            <a:ext cx="3384000" cy="914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0" i="0">
                <a:solidFill>
                  <a:schemeClr val="tx1"/>
                </a:solidFill>
                <a:latin typeface="Noto Sans Light" panose="020B0402040504020204" pitchFamily="34" charset="0"/>
                <a:cs typeface="Noto Sans Light" panose="020B0402040504020204" pitchFamily="34" charset="0"/>
              </a:defRPr>
            </a:lvl1pPr>
          </a:lstStyle>
          <a:p>
            <a:pPr lvl="0"/>
            <a:r>
              <a:rPr kumimoji="1" lang="en-US" altLang="x-none" dirty="0"/>
              <a:t>1. Insert tab before Light 10 -12pt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2. Insert tab before Light 10 -12pt</a:t>
            </a:r>
            <a:endParaRPr kumimoji="1" lang="x-none" altLang="en-US"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3. Insert tab before Light 10 -12pt</a:t>
            </a:r>
            <a:endParaRPr kumimoji="1" lang="x-none" altLang="en-US" dirty="0"/>
          </a:p>
          <a:p>
            <a:pPr lvl="0"/>
            <a:endParaRPr kumimoji="1" lang="x-none" altLang="en-US" dirty="0"/>
          </a:p>
        </p:txBody>
      </p:sp>
      <p:cxnSp>
        <p:nvCxnSpPr>
          <p:cNvPr id="55" name="직선 연결선[R] 54">
            <a:extLst>
              <a:ext uri="{FF2B5EF4-FFF2-40B4-BE49-F238E27FC236}">
                <a16:creationId xmlns:a16="http://schemas.microsoft.com/office/drawing/2014/main" id="{E286BE5D-5F30-DD41-B90A-D0C742A72286}"/>
              </a:ext>
            </a:extLst>
          </p:cNvPr>
          <p:cNvCxnSpPr/>
          <p:nvPr userDrawn="1"/>
        </p:nvCxnSpPr>
        <p:spPr>
          <a:xfrm>
            <a:off x="6112718" y="5271838"/>
            <a:ext cx="5040000" cy="0"/>
          </a:xfrm>
          <a:prstGeom prst="line">
            <a:avLst/>
          </a:prstGeom>
          <a:ln w="19050">
            <a:solidFill>
              <a:srgbClr val="001B77"/>
            </a:solidFill>
          </a:ln>
        </p:spPr>
        <p:style>
          <a:lnRef idx="1">
            <a:schemeClr val="accent1"/>
          </a:lnRef>
          <a:fillRef idx="0">
            <a:schemeClr val="accent1"/>
          </a:fillRef>
          <a:effectRef idx="0">
            <a:schemeClr val="accent1"/>
          </a:effectRef>
          <a:fontRef idx="minor">
            <a:schemeClr val="tx1"/>
          </a:fontRef>
        </p:style>
      </p:cxnSp>
      <p:sp>
        <p:nvSpPr>
          <p:cNvPr id="56" name="텍스트 개체 틀 10">
            <a:extLst>
              <a:ext uri="{FF2B5EF4-FFF2-40B4-BE49-F238E27FC236}">
                <a16:creationId xmlns:a16="http://schemas.microsoft.com/office/drawing/2014/main" id="{EBC39619-AA57-9D43-A598-E6BBE821418B}"/>
              </a:ext>
            </a:extLst>
          </p:cNvPr>
          <p:cNvSpPr>
            <a:spLocks noGrp="1"/>
          </p:cNvSpPr>
          <p:nvPr>
            <p:ph type="body" sz="quarter" idx="32" hasCustomPrompt="1"/>
          </p:nvPr>
        </p:nvSpPr>
        <p:spPr>
          <a:xfrm>
            <a:off x="6112718" y="5290113"/>
            <a:ext cx="365188" cy="210935"/>
          </a:xfrm>
          <a:prstGeom prst="rect">
            <a:avLst/>
          </a:prstGeom>
        </p:spPr>
        <p:txBody>
          <a:bodyPr/>
          <a:lstStyle>
            <a:lvl1pPr marL="0" indent="0">
              <a:buNone/>
              <a:defRPr sz="12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08</a:t>
            </a:r>
            <a:endParaRPr kumimoji="1" lang="x-none" altLang="en-US" dirty="0"/>
          </a:p>
        </p:txBody>
      </p:sp>
      <p:sp>
        <p:nvSpPr>
          <p:cNvPr id="57" name="텍스트 개체 틀 13">
            <a:extLst>
              <a:ext uri="{FF2B5EF4-FFF2-40B4-BE49-F238E27FC236}">
                <a16:creationId xmlns:a16="http://schemas.microsoft.com/office/drawing/2014/main" id="{7349028F-7159-E544-99D0-EA33894C7FCB}"/>
              </a:ext>
            </a:extLst>
          </p:cNvPr>
          <p:cNvSpPr>
            <a:spLocks noGrp="1"/>
          </p:cNvSpPr>
          <p:nvPr>
            <p:ph type="body" sz="quarter" idx="33" hasCustomPrompt="1"/>
          </p:nvPr>
        </p:nvSpPr>
        <p:spPr>
          <a:xfrm>
            <a:off x="6477906" y="5290112"/>
            <a:ext cx="1278763" cy="1007019"/>
          </a:xfrm>
          <a:prstGeom prst="rect">
            <a:avLst/>
          </a:prstGeom>
        </p:spPr>
        <p:txBody>
          <a:bodyPr/>
          <a:lstStyle>
            <a:lvl1pPr marL="0" indent="0">
              <a:buNone/>
              <a:defRPr sz="12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Title max 14</a:t>
            </a:r>
            <a:endParaRPr kumimoji="1" lang="x-none" altLang="en-US" dirty="0"/>
          </a:p>
        </p:txBody>
      </p:sp>
      <p:sp>
        <p:nvSpPr>
          <p:cNvPr id="58" name="텍스트 개체 틀 15">
            <a:extLst>
              <a:ext uri="{FF2B5EF4-FFF2-40B4-BE49-F238E27FC236}">
                <a16:creationId xmlns:a16="http://schemas.microsoft.com/office/drawing/2014/main" id="{09532AA3-667E-D946-AB8C-099EB6D2E1D5}"/>
              </a:ext>
            </a:extLst>
          </p:cNvPr>
          <p:cNvSpPr>
            <a:spLocks noGrp="1"/>
          </p:cNvSpPr>
          <p:nvPr>
            <p:ph type="body" sz="quarter" idx="34" hasCustomPrompt="1"/>
          </p:nvPr>
        </p:nvSpPr>
        <p:spPr>
          <a:xfrm>
            <a:off x="7765812" y="5290113"/>
            <a:ext cx="3384000" cy="914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0" i="0">
                <a:solidFill>
                  <a:schemeClr val="tx1"/>
                </a:solidFill>
                <a:latin typeface="Noto Sans Light" panose="020B0402040504020204" pitchFamily="34" charset="0"/>
                <a:cs typeface="Noto Sans Light" panose="020B0402040504020204" pitchFamily="34" charset="0"/>
              </a:defRPr>
            </a:lvl1pPr>
          </a:lstStyle>
          <a:p>
            <a:pPr lvl="0"/>
            <a:r>
              <a:rPr kumimoji="1" lang="en-US" altLang="x-none" dirty="0"/>
              <a:t>1. Insert tab before Light 10 -12pt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2. Insert tab before Light 10 -12pt</a:t>
            </a:r>
            <a:endParaRPr kumimoji="1" lang="x-none" altLang="en-US"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3. Insert tab before Light 10 -12pt</a:t>
            </a:r>
            <a:endParaRPr kumimoji="1" lang="x-none" altLang="en-US" dirty="0"/>
          </a:p>
          <a:p>
            <a:pPr lvl="0"/>
            <a:endParaRPr kumimoji="1" lang="x-none" altLang="en-US" dirty="0"/>
          </a:p>
        </p:txBody>
      </p:sp>
    </p:spTree>
    <p:extLst>
      <p:ext uri="{BB962C8B-B14F-4D97-AF65-F5344CB8AC3E}">
        <p14:creationId xmlns:p14="http://schemas.microsoft.com/office/powerpoint/2010/main" val="4017925329"/>
      </p:ext>
    </p:extLst>
  </p:cSld>
  <p:clrMapOvr>
    <a:masterClrMapping/>
  </p:clrMapOvr>
  <p:extLst>
    <p:ext uri="{DCECCB84-F9BA-43D5-87BE-67443E8EF086}">
      <p15:sldGuideLst xmlns:p15="http://schemas.microsoft.com/office/powerpoint/2012/main">
        <p15:guide id="1" orient="horz" pos="4178">
          <p15:clr>
            <a:srgbClr val="FBAE40"/>
          </p15:clr>
        </p15:guide>
        <p15:guide id="2" pos="3840">
          <p15:clr>
            <a:srgbClr val="FBAE40"/>
          </p15:clr>
        </p15:guide>
        <p15:guide id="3" pos="7469">
          <p15:clr>
            <a:srgbClr val="FBAE40"/>
          </p15:clr>
        </p15:guide>
        <p15:guide id="4" pos="211">
          <p15:clr>
            <a:srgbClr val="FBAE40"/>
          </p15:clr>
        </p15:guide>
        <p15:guide id="5" orient="horz" pos="3634" userDrawn="1">
          <p15:clr>
            <a:srgbClr val="FBAE40"/>
          </p15:clr>
        </p15:guide>
        <p15:guide id="6" pos="438" userDrawn="1">
          <p15:clr>
            <a:srgbClr val="FBAE40"/>
          </p15:clr>
        </p15:guide>
        <p15:guide id="8" orient="horz" pos="116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title_">
    <p:spTree>
      <p:nvGrpSpPr>
        <p:cNvPr id="1" name=""/>
        <p:cNvGrpSpPr/>
        <p:nvPr/>
      </p:nvGrpSpPr>
      <p:grpSpPr>
        <a:xfrm>
          <a:off x="0" y="0"/>
          <a:ext cx="0" cy="0"/>
          <a:chOff x="0" y="0"/>
          <a:chExt cx="0" cy="0"/>
        </a:xfrm>
      </p:grpSpPr>
      <p:sp>
        <p:nvSpPr>
          <p:cNvPr id="4" name="직사각형 3">
            <a:extLst>
              <a:ext uri="{FF2B5EF4-FFF2-40B4-BE49-F238E27FC236}">
                <a16:creationId xmlns:a16="http://schemas.microsoft.com/office/drawing/2014/main" id="{27B7B0EC-4CC3-B243-B290-E8E680E0EA25}"/>
              </a:ext>
            </a:extLst>
          </p:cNvPr>
          <p:cNvSpPr/>
          <p:nvPr userDrawn="1"/>
        </p:nvSpPr>
        <p:spPr>
          <a:xfrm>
            <a:off x="-118683" y="0"/>
            <a:ext cx="12472524" cy="68903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x-none" altLang="en-US" sz="1800"/>
          </a:p>
        </p:txBody>
      </p:sp>
      <p:sp>
        <p:nvSpPr>
          <p:cNvPr id="59" name="텍스트 개체 틀 4">
            <a:extLst>
              <a:ext uri="{FF2B5EF4-FFF2-40B4-BE49-F238E27FC236}">
                <a16:creationId xmlns:a16="http://schemas.microsoft.com/office/drawing/2014/main" id="{0BCB99EC-66A5-724E-AACC-1FDB4599ABF2}"/>
              </a:ext>
            </a:extLst>
          </p:cNvPr>
          <p:cNvSpPr>
            <a:spLocks noGrp="1"/>
          </p:cNvSpPr>
          <p:nvPr>
            <p:ph type="body" sz="quarter" idx="10" hasCustomPrompt="1"/>
          </p:nvPr>
        </p:nvSpPr>
        <p:spPr>
          <a:xfrm>
            <a:off x="581261" y="2501448"/>
            <a:ext cx="1170855" cy="644089"/>
          </a:xfrm>
          <a:prstGeom prst="rect">
            <a:avLst/>
          </a:prstGeom>
        </p:spPr>
        <p:txBody>
          <a:bodyPr/>
          <a:lstStyle>
            <a:lvl1pPr marL="0" indent="0">
              <a:buNone/>
              <a:defRPr sz="45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01</a:t>
            </a:r>
            <a:endParaRPr kumimoji="1" lang="x-none" altLang="en-US" dirty="0"/>
          </a:p>
        </p:txBody>
      </p:sp>
      <p:sp>
        <p:nvSpPr>
          <p:cNvPr id="60" name="텍스트 개체 틀 6">
            <a:extLst>
              <a:ext uri="{FF2B5EF4-FFF2-40B4-BE49-F238E27FC236}">
                <a16:creationId xmlns:a16="http://schemas.microsoft.com/office/drawing/2014/main" id="{C74E34DD-3836-F54F-BA67-64634A6E316D}"/>
              </a:ext>
            </a:extLst>
          </p:cNvPr>
          <p:cNvSpPr>
            <a:spLocks noGrp="1"/>
          </p:cNvSpPr>
          <p:nvPr>
            <p:ph type="body" sz="quarter" idx="11" hasCustomPrompt="1"/>
          </p:nvPr>
        </p:nvSpPr>
        <p:spPr>
          <a:xfrm>
            <a:off x="1845840" y="2501448"/>
            <a:ext cx="9974685" cy="1563687"/>
          </a:xfrm>
          <a:prstGeom prst="rect">
            <a:avLst/>
          </a:prstGeom>
        </p:spPr>
        <p:txBody>
          <a:bodyPr/>
          <a:lstStyle>
            <a:lvl1pPr marL="0" indent="0">
              <a:buNone/>
              <a:defRPr sz="4500" b="1" i="0">
                <a:solidFill>
                  <a:schemeClr val="tx1"/>
                </a:solidFill>
                <a:latin typeface="Noto Sans" panose="020B0502040504020204" pitchFamily="34" charset="0"/>
                <a:cs typeface="Noto Sans" panose="020B0502040504020204" pitchFamily="34" charset="0"/>
              </a:defRPr>
            </a:lvl1pPr>
          </a:lstStyle>
          <a:p>
            <a:pPr lvl="0"/>
            <a:r>
              <a:rPr kumimoji="1" lang="en-US" altLang="x-none" dirty="0"/>
              <a:t>Section title Bold Max 45pt</a:t>
            </a:r>
            <a:endParaRPr kumimoji="1" lang="x-none" altLang="en-US" dirty="0"/>
          </a:p>
        </p:txBody>
      </p:sp>
      <p:pic>
        <p:nvPicPr>
          <p:cNvPr id="6" name="그림 5">
            <a:extLst>
              <a:ext uri="{FF2B5EF4-FFF2-40B4-BE49-F238E27FC236}">
                <a16:creationId xmlns:a16="http://schemas.microsoft.com/office/drawing/2014/main" id="{C8D0F74A-2E5E-724B-9936-D48A75D734D9}"/>
              </a:ext>
            </a:extLst>
          </p:cNvPr>
          <p:cNvPicPr>
            <a:picLocks noChangeAspect="1"/>
          </p:cNvPicPr>
          <p:nvPr userDrawn="1"/>
        </p:nvPicPr>
        <p:blipFill>
          <a:blip r:embed="rId2"/>
          <a:stretch>
            <a:fillRect/>
          </a:stretch>
        </p:blipFill>
        <p:spPr>
          <a:xfrm>
            <a:off x="10761122" y="383517"/>
            <a:ext cx="1260000" cy="678462"/>
          </a:xfrm>
          <a:prstGeom prst="rect">
            <a:avLst/>
          </a:prstGeom>
        </p:spPr>
      </p:pic>
    </p:spTree>
    <p:extLst>
      <p:ext uri="{BB962C8B-B14F-4D97-AF65-F5344CB8AC3E}">
        <p14:creationId xmlns:p14="http://schemas.microsoft.com/office/powerpoint/2010/main" val="3205292277"/>
      </p:ext>
    </p:extLst>
  </p:cSld>
  <p:clrMapOvr>
    <a:masterClrMapping/>
  </p:clrMapOvr>
  <p:extLst>
    <p:ext uri="{DCECCB84-F9BA-43D5-87BE-67443E8EF086}">
      <p15:sldGuideLst xmlns:p15="http://schemas.microsoft.com/office/powerpoint/2012/main">
        <p15:guide id="1" orient="horz" pos="4178" userDrawn="1">
          <p15:clr>
            <a:srgbClr val="FBAE40"/>
          </p15:clr>
        </p15:guide>
        <p15:guide id="2" pos="3840" userDrawn="1">
          <p15:clr>
            <a:srgbClr val="FBAE40"/>
          </p15:clr>
        </p15:guide>
        <p15:guide id="3" pos="7469" userDrawn="1">
          <p15:clr>
            <a:srgbClr val="FBAE40"/>
          </p15:clr>
        </p15:guide>
        <p15:guide id="4" pos="211" userDrawn="1">
          <p15:clr>
            <a:srgbClr val="FBAE40"/>
          </p15:clr>
        </p15:guide>
        <p15:guide id="5" orient="horz" pos="3770" userDrawn="1">
          <p15:clr>
            <a:srgbClr val="FBAE40"/>
          </p15:clr>
        </p15:guide>
        <p15:guide id="6" pos="363" userDrawn="1">
          <p15:clr>
            <a:srgbClr val="FBAE40"/>
          </p15:clr>
        </p15:guide>
        <p15:guide id="7" orient="horz" pos="391" userDrawn="1">
          <p15:clr>
            <a:srgbClr val="FBAE40"/>
          </p15:clr>
        </p15:guide>
        <p15:guide id="8" orient="horz" pos="1162"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xt page">
    <p:spTree>
      <p:nvGrpSpPr>
        <p:cNvPr id="1" name=""/>
        <p:cNvGrpSpPr/>
        <p:nvPr/>
      </p:nvGrpSpPr>
      <p:grpSpPr>
        <a:xfrm>
          <a:off x="0" y="0"/>
          <a:ext cx="0" cy="0"/>
          <a:chOff x="0" y="0"/>
          <a:chExt cx="0" cy="0"/>
        </a:xfrm>
      </p:grpSpPr>
      <p:sp>
        <p:nvSpPr>
          <p:cNvPr id="7" name="텍스트 개체 틀 6">
            <a:extLst>
              <a:ext uri="{FF2B5EF4-FFF2-40B4-BE49-F238E27FC236}">
                <a16:creationId xmlns:a16="http://schemas.microsoft.com/office/drawing/2014/main" id="{ABB2BBDB-4A86-CC43-BD41-E1002B5651F3}"/>
              </a:ext>
            </a:extLst>
          </p:cNvPr>
          <p:cNvSpPr>
            <a:spLocks noGrp="1"/>
          </p:cNvSpPr>
          <p:nvPr>
            <p:ph type="body" sz="quarter" idx="10" hasCustomPrompt="1"/>
          </p:nvPr>
        </p:nvSpPr>
        <p:spPr>
          <a:xfrm>
            <a:off x="248703" y="376927"/>
            <a:ext cx="7479251" cy="2159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000" b="0" i="0">
                <a:latin typeface="Noto Sans" panose="020B0502040504020204" pitchFamily="34" charset="0"/>
                <a:cs typeface="Noto Sans" panose="020B050204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01 Section Title Noto sans Regular Max 10pt</a:t>
            </a:r>
            <a:endParaRPr kumimoji="1" lang="x-none" altLang="en-US" dirty="0"/>
          </a:p>
        </p:txBody>
      </p:sp>
      <p:sp>
        <p:nvSpPr>
          <p:cNvPr id="9" name="텍스트 개체 틀 8">
            <a:extLst>
              <a:ext uri="{FF2B5EF4-FFF2-40B4-BE49-F238E27FC236}">
                <a16:creationId xmlns:a16="http://schemas.microsoft.com/office/drawing/2014/main" id="{292D0698-5E79-6148-9BB5-5CD4BB9E6500}"/>
              </a:ext>
            </a:extLst>
          </p:cNvPr>
          <p:cNvSpPr>
            <a:spLocks noGrp="1"/>
          </p:cNvSpPr>
          <p:nvPr>
            <p:ph type="body" sz="quarter" idx="11" hasCustomPrompt="1"/>
          </p:nvPr>
        </p:nvSpPr>
        <p:spPr>
          <a:xfrm>
            <a:off x="248703" y="604152"/>
            <a:ext cx="6634372" cy="413768"/>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Table Bold Max 28pt</a:t>
            </a:r>
            <a:endParaRPr kumimoji="1" lang="x-none" altLang="en-US" dirty="0"/>
          </a:p>
        </p:txBody>
      </p:sp>
    </p:spTree>
    <p:extLst>
      <p:ext uri="{BB962C8B-B14F-4D97-AF65-F5344CB8AC3E}">
        <p14:creationId xmlns:p14="http://schemas.microsoft.com/office/powerpoint/2010/main" val="39614898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xt page_white motif">
    <p:spTree>
      <p:nvGrpSpPr>
        <p:cNvPr id="1" name=""/>
        <p:cNvGrpSpPr/>
        <p:nvPr/>
      </p:nvGrpSpPr>
      <p:grpSpPr>
        <a:xfrm>
          <a:off x="0" y="0"/>
          <a:ext cx="0" cy="0"/>
          <a:chOff x="0" y="0"/>
          <a:chExt cx="0" cy="0"/>
        </a:xfrm>
      </p:grpSpPr>
      <p:sp>
        <p:nvSpPr>
          <p:cNvPr id="5" name="직사각형 4">
            <a:extLst>
              <a:ext uri="{FF2B5EF4-FFF2-40B4-BE49-F238E27FC236}">
                <a16:creationId xmlns:a16="http://schemas.microsoft.com/office/drawing/2014/main" id="{29EEB236-FD53-C344-A49D-8D2D0E0CE1EF}"/>
              </a:ext>
            </a:extLst>
          </p:cNvPr>
          <p:cNvSpPr/>
          <p:nvPr userDrawn="1"/>
        </p:nvSpPr>
        <p:spPr>
          <a:xfrm>
            <a:off x="248702" y="6383547"/>
            <a:ext cx="11608335" cy="215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x-none" altLang="en-US"/>
          </a:p>
        </p:txBody>
      </p:sp>
      <p:sp>
        <p:nvSpPr>
          <p:cNvPr id="8" name="직사각형 7">
            <a:extLst>
              <a:ext uri="{FF2B5EF4-FFF2-40B4-BE49-F238E27FC236}">
                <a16:creationId xmlns:a16="http://schemas.microsoft.com/office/drawing/2014/main" id="{9134E241-E62E-1A4F-8DE0-68678560D986}"/>
              </a:ext>
            </a:extLst>
          </p:cNvPr>
          <p:cNvSpPr/>
          <p:nvPr userDrawn="1"/>
        </p:nvSpPr>
        <p:spPr>
          <a:xfrm>
            <a:off x="10917628" y="6599447"/>
            <a:ext cx="941746" cy="215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x-none" altLang="en-US"/>
          </a:p>
        </p:txBody>
      </p:sp>
      <p:sp>
        <p:nvSpPr>
          <p:cNvPr id="4" name="직사각형 3">
            <a:extLst>
              <a:ext uri="{FF2B5EF4-FFF2-40B4-BE49-F238E27FC236}">
                <a16:creationId xmlns:a16="http://schemas.microsoft.com/office/drawing/2014/main" id="{958B2085-9240-BB45-8061-A8DBABFAB56D}"/>
              </a:ext>
            </a:extLst>
          </p:cNvPr>
          <p:cNvSpPr/>
          <p:nvPr userDrawn="1"/>
        </p:nvSpPr>
        <p:spPr>
          <a:xfrm>
            <a:off x="6104626" y="0"/>
            <a:ext cx="6087374"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x-none" altLang="en-US"/>
          </a:p>
        </p:txBody>
      </p:sp>
      <p:sp>
        <p:nvSpPr>
          <p:cNvPr id="7" name="텍스트 개체 틀 6">
            <a:extLst>
              <a:ext uri="{FF2B5EF4-FFF2-40B4-BE49-F238E27FC236}">
                <a16:creationId xmlns:a16="http://schemas.microsoft.com/office/drawing/2014/main" id="{ABB2BBDB-4A86-CC43-BD41-E1002B5651F3}"/>
              </a:ext>
            </a:extLst>
          </p:cNvPr>
          <p:cNvSpPr>
            <a:spLocks noGrp="1"/>
          </p:cNvSpPr>
          <p:nvPr>
            <p:ph type="body" sz="quarter" idx="10" hasCustomPrompt="1"/>
          </p:nvPr>
        </p:nvSpPr>
        <p:spPr>
          <a:xfrm>
            <a:off x="248703" y="376927"/>
            <a:ext cx="7479251" cy="2159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000" b="0" i="0">
                <a:latin typeface="Noto Sans" panose="020B0502040504020204" pitchFamily="34" charset="0"/>
                <a:cs typeface="Noto Sans" panose="020B050204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01 Section Title Noto sans Regular Max 10pt</a:t>
            </a:r>
            <a:endParaRPr kumimoji="1" lang="x-none" altLang="en-US" dirty="0"/>
          </a:p>
        </p:txBody>
      </p:sp>
      <p:sp>
        <p:nvSpPr>
          <p:cNvPr id="9" name="텍스트 개체 틀 8">
            <a:extLst>
              <a:ext uri="{FF2B5EF4-FFF2-40B4-BE49-F238E27FC236}">
                <a16:creationId xmlns:a16="http://schemas.microsoft.com/office/drawing/2014/main" id="{292D0698-5E79-6148-9BB5-5CD4BB9E6500}"/>
              </a:ext>
            </a:extLst>
          </p:cNvPr>
          <p:cNvSpPr>
            <a:spLocks noGrp="1"/>
          </p:cNvSpPr>
          <p:nvPr>
            <p:ph type="body" sz="quarter" idx="11" hasCustomPrompt="1"/>
          </p:nvPr>
        </p:nvSpPr>
        <p:spPr>
          <a:xfrm>
            <a:off x="248703" y="604152"/>
            <a:ext cx="6634372" cy="413768"/>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Table Bold Max 28pt</a:t>
            </a:r>
            <a:endParaRPr kumimoji="1" lang="x-none" altLang="en-US" dirty="0"/>
          </a:p>
        </p:txBody>
      </p:sp>
      <p:pic>
        <p:nvPicPr>
          <p:cNvPr id="10" name="그림 9">
            <a:extLst>
              <a:ext uri="{FF2B5EF4-FFF2-40B4-BE49-F238E27FC236}">
                <a16:creationId xmlns:a16="http://schemas.microsoft.com/office/drawing/2014/main" id="{10A78EC2-535A-FC40-9B18-39D97048C427}"/>
              </a:ext>
            </a:extLst>
          </p:cNvPr>
          <p:cNvPicPr>
            <a:picLocks noChangeAspect="1"/>
          </p:cNvPicPr>
          <p:nvPr userDrawn="1"/>
        </p:nvPicPr>
        <p:blipFill>
          <a:blip r:embed="rId2"/>
          <a:stretch>
            <a:fillRect/>
          </a:stretch>
        </p:blipFill>
        <p:spPr>
          <a:xfrm>
            <a:off x="345176" y="6493760"/>
            <a:ext cx="11518900" cy="254000"/>
          </a:xfrm>
          <a:prstGeom prst="rect">
            <a:avLst/>
          </a:prstGeom>
        </p:spPr>
      </p:pic>
    </p:spTree>
    <p:extLst>
      <p:ext uri="{BB962C8B-B14F-4D97-AF65-F5344CB8AC3E}">
        <p14:creationId xmlns:p14="http://schemas.microsoft.com/office/powerpoint/2010/main" val="34333115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xt page_white motif_2">
    <p:spTree>
      <p:nvGrpSpPr>
        <p:cNvPr id="1" name=""/>
        <p:cNvGrpSpPr/>
        <p:nvPr/>
      </p:nvGrpSpPr>
      <p:grpSpPr>
        <a:xfrm>
          <a:off x="0" y="0"/>
          <a:ext cx="0" cy="0"/>
          <a:chOff x="0" y="0"/>
          <a:chExt cx="0" cy="0"/>
        </a:xfrm>
      </p:grpSpPr>
      <p:sp>
        <p:nvSpPr>
          <p:cNvPr id="5" name="직사각형 4">
            <a:extLst>
              <a:ext uri="{FF2B5EF4-FFF2-40B4-BE49-F238E27FC236}">
                <a16:creationId xmlns:a16="http://schemas.microsoft.com/office/drawing/2014/main" id="{667D0EC2-FA7B-B84D-9C8F-7B7384651DEC}"/>
              </a:ext>
            </a:extLst>
          </p:cNvPr>
          <p:cNvSpPr/>
          <p:nvPr userDrawn="1"/>
        </p:nvSpPr>
        <p:spPr>
          <a:xfrm>
            <a:off x="334962" y="6409426"/>
            <a:ext cx="11522076" cy="1649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x-none" altLang="en-US"/>
          </a:p>
        </p:txBody>
      </p:sp>
      <p:sp>
        <p:nvSpPr>
          <p:cNvPr id="8" name="직사각형 7">
            <a:extLst>
              <a:ext uri="{FF2B5EF4-FFF2-40B4-BE49-F238E27FC236}">
                <a16:creationId xmlns:a16="http://schemas.microsoft.com/office/drawing/2014/main" id="{B77A2AC7-9380-7843-A8A6-8953F3FE19FA}"/>
              </a:ext>
            </a:extLst>
          </p:cNvPr>
          <p:cNvSpPr/>
          <p:nvPr userDrawn="1"/>
        </p:nvSpPr>
        <p:spPr>
          <a:xfrm>
            <a:off x="11102517" y="6489700"/>
            <a:ext cx="791541" cy="2961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x-none" altLang="en-US"/>
          </a:p>
        </p:txBody>
      </p:sp>
      <p:sp>
        <p:nvSpPr>
          <p:cNvPr id="7" name="텍스트 개체 틀 6">
            <a:extLst>
              <a:ext uri="{FF2B5EF4-FFF2-40B4-BE49-F238E27FC236}">
                <a16:creationId xmlns:a16="http://schemas.microsoft.com/office/drawing/2014/main" id="{ABB2BBDB-4A86-CC43-BD41-E1002B5651F3}"/>
              </a:ext>
            </a:extLst>
          </p:cNvPr>
          <p:cNvSpPr>
            <a:spLocks noGrp="1"/>
          </p:cNvSpPr>
          <p:nvPr>
            <p:ph type="body" sz="quarter" idx="10" hasCustomPrompt="1"/>
          </p:nvPr>
        </p:nvSpPr>
        <p:spPr>
          <a:xfrm>
            <a:off x="248703" y="376927"/>
            <a:ext cx="7479251" cy="2159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000" b="0" i="0">
                <a:latin typeface="Noto Sans" panose="020B0502040504020204" pitchFamily="34" charset="0"/>
                <a:cs typeface="Noto Sans" panose="020B050204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01 Section Title Noto sans Regular Max 10pt</a:t>
            </a:r>
            <a:endParaRPr kumimoji="1" lang="x-none" altLang="en-US" dirty="0"/>
          </a:p>
        </p:txBody>
      </p:sp>
      <p:sp>
        <p:nvSpPr>
          <p:cNvPr id="9" name="텍스트 개체 틀 8">
            <a:extLst>
              <a:ext uri="{FF2B5EF4-FFF2-40B4-BE49-F238E27FC236}">
                <a16:creationId xmlns:a16="http://schemas.microsoft.com/office/drawing/2014/main" id="{292D0698-5E79-6148-9BB5-5CD4BB9E6500}"/>
              </a:ext>
            </a:extLst>
          </p:cNvPr>
          <p:cNvSpPr>
            <a:spLocks noGrp="1"/>
          </p:cNvSpPr>
          <p:nvPr>
            <p:ph type="body" sz="quarter" idx="11" hasCustomPrompt="1"/>
          </p:nvPr>
        </p:nvSpPr>
        <p:spPr>
          <a:xfrm>
            <a:off x="248703" y="604152"/>
            <a:ext cx="6634372" cy="413768"/>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Table Bold Max 28pt</a:t>
            </a:r>
            <a:endParaRPr kumimoji="1" lang="x-none" altLang="en-US" dirty="0"/>
          </a:p>
        </p:txBody>
      </p:sp>
      <p:sp>
        <p:nvSpPr>
          <p:cNvPr id="4" name="직사각형 3">
            <a:extLst>
              <a:ext uri="{FF2B5EF4-FFF2-40B4-BE49-F238E27FC236}">
                <a16:creationId xmlns:a16="http://schemas.microsoft.com/office/drawing/2014/main" id="{958B2085-9240-BB45-8061-A8DBABFAB56D}"/>
              </a:ext>
            </a:extLst>
          </p:cNvPr>
          <p:cNvSpPr/>
          <p:nvPr userDrawn="1"/>
        </p:nvSpPr>
        <p:spPr>
          <a:xfrm>
            <a:off x="6104626" y="0"/>
            <a:ext cx="6087374" cy="68580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x-none" altLang="en-US"/>
          </a:p>
        </p:txBody>
      </p:sp>
      <p:pic>
        <p:nvPicPr>
          <p:cNvPr id="10" name="그림 9">
            <a:extLst>
              <a:ext uri="{FF2B5EF4-FFF2-40B4-BE49-F238E27FC236}">
                <a16:creationId xmlns:a16="http://schemas.microsoft.com/office/drawing/2014/main" id="{77D36676-5EFF-EA45-9236-637FCB7A23A0}"/>
              </a:ext>
            </a:extLst>
          </p:cNvPr>
          <p:cNvPicPr>
            <a:picLocks noChangeAspect="1"/>
          </p:cNvPicPr>
          <p:nvPr userDrawn="1"/>
        </p:nvPicPr>
        <p:blipFill>
          <a:blip r:embed="rId2"/>
          <a:stretch>
            <a:fillRect/>
          </a:stretch>
        </p:blipFill>
        <p:spPr>
          <a:xfrm>
            <a:off x="345977" y="6507117"/>
            <a:ext cx="11518900" cy="254000"/>
          </a:xfrm>
          <a:prstGeom prst="rect">
            <a:avLst/>
          </a:prstGeom>
        </p:spPr>
      </p:pic>
    </p:spTree>
    <p:extLst>
      <p:ext uri="{BB962C8B-B14F-4D97-AF65-F5344CB8AC3E}">
        <p14:creationId xmlns:p14="http://schemas.microsoft.com/office/powerpoint/2010/main" val="1816796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xt page_white motif_3">
    <p:spTree>
      <p:nvGrpSpPr>
        <p:cNvPr id="1" name=""/>
        <p:cNvGrpSpPr/>
        <p:nvPr/>
      </p:nvGrpSpPr>
      <p:grpSpPr>
        <a:xfrm>
          <a:off x="0" y="0"/>
          <a:ext cx="0" cy="0"/>
          <a:chOff x="0" y="0"/>
          <a:chExt cx="0" cy="0"/>
        </a:xfrm>
      </p:grpSpPr>
      <p:sp>
        <p:nvSpPr>
          <p:cNvPr id="5" name="직사각형 4">
            <a:extLst>
              <a:ext uri="{FF2B5EF4-FFF2-40B4-BE49-F238E27FC236}">
                <a16:creationId xmlns:a16="http://schemas.microsoft.com/office/drawing/2014/main" id="{667D0EC2-FA7B-B84D-9C8F-7B7384651DEC}"/>
              </a:ext>
            </a:extLst>
          </p:cNvPr>
          <p:cNvSpPr/>
          <p:nvPr userDrawn="1"/>
        </p:nvSpPr>
        <p:spPr>
          <a:xfrm>
            <a:off x="334962" y="6409426"/>
            <a:ext cx="11522076" cy="1649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x-none" altLang="en-US"/>
          </a:p>
        </p:txBody>
      </p:sp>
      <p:sp>
        <p:nvSpPr>
          <p:cNvPr id="8" name="직사각형 7">
            <a:extLst>
              <a:ext uri="{FF2B5EF4-FFF2-40B4-BE49-F238E27FC236}">
                <a16:creationId xmlns:a16="http://schemas.microsoft.com/office/drawing/2014/main" id="{B77A2AC7-9380-7843-A8A6-8953F3FE19FA}"/>
              </a:ext>
            </a:extLst>
          </p:cNvPr>
          <p:cNvSpPr/>
          <p:nvPr userDrawn="1"/>
        </p:nvSpPr>
        <p:spPr>
          <a:xfrm>
            <a:off x="11102517" y="6489700"/>
            <a:ext cx="791541" cy="2961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x-none" altLang="en-US"/>
          </a:p>
        </p:txBody>
      </p:sp>
      <p:sp>
        <p:nvSpPr>
          <p:cNvPr id="7" name="텍스트 개체 틀 6">
            <a:extLst>
              <a:ext uri="{FF2B5EF4-FFF2-40B4-BE49-F238E27FC236}">
                <a16:creationId xmlns:a16="http://schemas.microsoft.com/office/drawing/2014/main" id="{ABB2BBDB-4A86-CC43-BD41-E1002B5651F3}"/>
              </a:ext>
            </a:extLst>
          </p:cNvPr>
          <p:cNvSpPr>
            <a:spLocks noGrp="1"/>
          </p:cNvSpPr>
          <p:nvPr>
            <p:ph type="body" sz="quarter" idx="10" hasCustomPrompt="1"/>
          </p:nvPr>
        </p:nvSpPr>
        <p:spPr>
          <a:xfrm>
            <a:off x="248703" y="376927"/>
            <a:ext cx="7479251" cy="2159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000" b="0" i="0">
                <a:latin typeface="Noto Sans" panose="020B0502040504020204" pitchFamily="34" charset="0"/>
                <a:cs typeface="Noto Sans" panose="020B050204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01 Section Title Noto sans Regular Max 10pt</a:t>
            </a:r>
            <a:endParaRPr kumimoji="1" lang="x-none" altLang="en-US" dirty="0"/>
          </a:p>
        </p:txBody>
      </p:sp>
      <p:sp>
        <p:nvSpPr>
          <p:cNvPr id="9" name="텍스트 개체 틀 8">
            <a:extLst>
              <a:ext uri="{FF2B5EF4-FFF2-40B4-BE49-F238E27FC236}">
                <a16:creationId xmlns:a16="http://schemas.microsoft.com/office/drawing/2014/main" id="{292D0698-5E79-6148-9BB5-5CD4BB9E6500}"/>
              </a:ext>
            </a:extLst>
          </p:cNvPr>
          <p:cNvSpPr>
            <a:spLocks noGrp="1"/>
          </p:cNvSpPr>
          <p:nvPr>
            <p:ph type="body" sz="quarter" idx="11" hasCustomPrompt="1"/>
          </p:nvPr>
        </p:nvSpPr>
        <p:spPr>
          <a:xfrm>
            <a:off x="248703" y="604152"/>
            <a:ext cx="6634372" cy="413768"/>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Table Bold Max 28pt</a:t>
            </a:r>
            <a:endParaRPr kumimoji="1" lang="x-none" altLang="en-US" dirty="0"/>
          </a:p>
        </p:txBody>
      </p:sp>
      <p:sp>
        <p:nvSpPr>
          <p:cNvPr id="3" name="내용 개체 틀 2">
            <a:extLst>
              <a:ext uri="{FF2B5EF4-FFF2-40B4-BE49-F238E27FC236}">
                <a16:creationId xmlns:a16="http://schemas.microsoft.com/office/drawing/2014/main" id="{496288E7-9E10-CE4E-BB50-A96CB2732CA5}"/>
              </a:ext>
            </a:extLst>
          </p:cNvPr>
          <p:cNvSpPr>
            <a:spLocks noGrp="1"/>
          </p:cNvSpPr>
          <p:nvPr>
            <p:ph sz="quarter" idx="12"/>
          </p:nvPr>
        </p:nvSpPr>
        <p:spPr>
          <a:xfrm>
            <a:off x="6096000" y="0"/>
            <a:ext cx="6096000" cy="6858000"/>
          </a:xfrm>
          <a:prstGeom prst="rect">
            <a:avLst/>
          </a:prstGeom>
        </p:spPr>
        <p:txBody>
          <a:body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x-none" altLang="en-US"/>
          </a:p>
        </p:txBody>
      </p:sp>
      <p:pic>
        <p:nvPicPr>
          <p:cNvPr id="10" name="그림 9">
            <a:extLst>
              <a:ext uri="{FF2B5EF4-FFF2-40B4-BE49-F238E27FC236}">
                <a16:creationId xmlns:a16="http://schemas.microsoft.com/office/drawing/2014/main" id="{77D36676-5EFF-EA45-9236-637FCB7A23A0}"/>
              </a:ext>
            </a:extLst>
          </p:cNvPr>
          <p:cNvPicPr>
            <a:picLocks noChangeAspect="1"/>
          </p:cNvPicPr>
          <p:nvPr userDrawn="1"/>
        </p:nvPicPr>
        <p:blipFill>
          <a:blip r:embed="rId2"/>
          <a:stretch>
            <a:fillRect/>
          </a:stretch>
        </p:blipFill>
        <p:spPr>
          <a:xfrm>
            <a:off x="345977" y="6507117"/>
            <a:ext cx="11518900" cy="254000"/>
          </a:xfrm>
          <a:prstGeom prst="rect">
            <a:avLst/>
          </a:prstGeom>
        </p:spPr>
      </p:pic>
    </p:spTree>
    <p:extLst>
      <p:ext uri="{BB962C8B-B14F-4D97-AF65-F5344CB8AC3E}">
        <p14:creationId xmlns:p14="http://schemas.microsoft.com/office/powerpoint/2010/main" val="16030922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xt page_none motif">
    <p:spTree>
      <p:nvGrpSpPr>
        <p:cNvPr id="1" name=""/>
        <p:cNvGrpSpPr/>
        <p:nvPr/>
      </p:nvGrpSpPr>
      <p:grpSpPr>
        <a:xfrm>
          <a:off x="0" y="0"/>
          <a:ext cx="0" cy="0"/>
          <a:chOff x="0" y="0"/>
          <a:chExt cx="0" cy="0"/>
        </a:xfrm>
      </p:grpSpPr>
      <p:sp>
        <p:nvSpPr>
          <p:cNvPr id="5" name="직사각형 4">
            <a:extLst>
              <a:ext uri="{FF2B5EF4-FFF2-40B4-BE49-F238E27FC236}">
                <a16:creationId xmlns:a16="http://schemas.microsoft.com/office/drawing/2014/main" id="{667D0EC2-FA7B-B84D-9C8F-7B7384651DEC}"/>
              </a:ext>
            </a:extLst>
          </p:cNvPr>
          <p:cNvSpPr/>
          <p:nvPr userDrawn="1"/>
        </p:nvSpPr>
        <p:spPr>
          <a:xfrm>
            <a:off x="334962" y="6409426"/>
            <a:ext cx="11522076" cy="1649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x-none" altLang="en-US"/>
          </a:p>
        </p:txBody>
      </p:sp>
      <p:sp>
        <p:nvSpPr>
          <p:cNvPr id="8" name="직사각형 7">
            <a:extLst>
              <a:ext uri="{FF2B5EF4-FFF2-40B4-BE49-F238E27FC236}">
                <a16:creationId xmlns:a16="http://schemas.microsoft.com/office/drawing/2014/main" id="{B77A2AC7-9380-7843-A8A6-8953F3FE19FA}"/>
              </a:ext>
            </a:extLst>
          </p:cNvPr>
          <p:cNvSpPr/>
          <p:nvPr userDrawn="1"/>
        </p:nvSpPr>
        <p:spPr>
          <a:xfrm>
            <a:off x="11102517" y="6489700"/>
            <a:ext cx="791541" cy="2961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x-none" altLang="en-US"/>
          </a:p>
        </p:txBody>
      </p:sp>
      <p:sp>
        <p:nvSpPr>
          <p:cNvPr id="7" name="텍스트 개체 틀 6">
            <a:extLst>
              <a:ext uri="{FF2B5EF4-FFF2-40B4-BE49-F238E27FC236}">
                <a16:creationId xmlns:a16="http://schemas.microsoft.com/office/drawing/2014/main" id="{ABB2BBDB-4A86-CC43-BD41-E1002B5651F3}"/>
              </a:ext>
            </a:extLst>
          </p:cNvPr>
          <p:cNvSpPr>
            <a:spLocks noGrp="1"/>
          </p:cNvSpPr>
          <p:nvPr>
            <p:ph type="body" sz="quarter" idx="10" hasCustomPrompt="1"/>
          </p:nvPr>
        </p:nvSpPr>
        <p:spPr>
          <a:xfrm>
            <a:off x="248703" y="376927"/>
            <a:ext cx="7479251" cy="2159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000" b="0" i="0">
                <a:latin typeface="Noto Sans" panose="020B0502040504020204" pitchFamily="34" charset="0"/>
                <a:cs typeface="Noto Sans" panose="020B050204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01 Section Title Noto sans Regular Max 10pt</a:t>
            </a:r>
            <a:endParaRPr kumimoji="1" lang="x-none" altLang="en-US" dirty="0"/>
          </a:p>
        </p:txBody>
      </p:sp>
      <p:sp>
        <p:nvSpPr>
          <p:cNvPr id="9" name="텍스트 개체 틀 8">
            <a:extLst>
              <a:ext uri="{FF2B5EF4-FFF2-40B4-BE49-F238E27FC236}">
                <a16:creationId xmlns:a16="http://schemas.microsoft.com/office/drawing/2014/main" id="{292D0698-5E79-6148-9BB5-5CD4BB9E6500}"/>
              </a:ext>
            </a:extLst>
          </p:cNvPr>
          <p:cNvSpPr>
            <a:spLocks noGrp="1"/>
          </p:cNvSpPr>
          <p:nvPr>
            <p:ph type="body" sz="quarter" idx="11" hasCustomPrompt="1"/>
          </p:nvPr>
        </p:nvSpPr>
        <p:spPr>
          <a:xfrm>
            <a:off x="248703" y="604152"/>
            <a:ext cx="6634372" cy="413768"/>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x-none" dirty="0"/>
              <a:t>Table Bold Max 28pt</a:t>
            </a:r>
            <a:endParaRPr kumimoji="1" lang="x-none" altLang="en-US" dirty="0"/>
          </a:p>
        </p:txBody>
      </p:sp>
    </p:spTree>
    <p:extLst>
      <p:ext uri="{BB962C8B-B14F-4D97-AF65-F5344CB8AC3E}">
        <p14:creationId xmlns:p14="http://schemas.microsoft.com/office/powerpoint/2010/main" val="4243299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End page">
    <p:spTree>
      <p:nvGrpSpPr>
        <p:cNvPr id="1" name=""/>
        <p:cNvGrpSpPr/>
        <p:nvPr/>
      </p:nvGrpSpPr>
      <p:grpSpPr>
        <a:xfrm>
          <a:off x="0" y="0"/>
          <a:ext cx="0" cy="0"/>
          <a:chOff x="0" y="0"/>
          <a:chExt cx="0" cy="0"/>
        </a:xfrm>
      </p:grpSpPr>
      <p:sp>
        <p:nvSpPr>
          <p:cNvPr id="2" name="직사각형 1">
            <a:extLst>
              <a:ext uri="{FF2B5EF4-FFF2-40B4-BE49-F238E27FC236}">
                <a16:creationId xmlns:a16="http://schemas.microsoft.com/office/drawing/2014/main" id="{70477167-95BA-074B-868E-A094871F313C}"/>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x-none" altLang="en-US"/>
          </a:p>
        </p:txBody>
      </p:sp>
      <p:sp>
        <p:nvSpPr>
          <p:cNvPr id="4" name="텍스트 개체 틀 3">
            <a:extLst>
              <a:ext uri="{FF2B5EF4-FFF2-40B4-BE49-F238E27FC236}">
                <a16:creationId xmlns:a16="http://schemas.microsoft.com/office/drawing/2014/main" id="{EAB6E74C-7FD9-2742-858D-31E2A6863013}"/>
              </a:ext>
            </a:extLst>
          </p:cNvPr>
          <p:cNvSpPr>
            <a:spLocks noGrp="1"/>
          </p:cNvSpPr>
          <p:nvPr>
            <p:ph type="body" sz="quarter" idx="10" hasCustomPrompt="1"/>
          </p:nvPr>
        </p:nvSpPr>
        <p:spPr>
          <a:xfrm>
            <a:off x="703951" y="592826"/>
            <a:ext cx="6288836" cy="914400"/>
          </a:xfrm>
          <a:prstGeom prst="rect">
            <a:avLst/>
          </a:prstGeom>
        </p:spPr>
        <p:txBody>
          <a:bodyPr/>
          <a:lstStyle>
            <a:lvl1pPr marL="0" indent="0">
              <a:buNone/>
              <a:defRPr sz="3500" b="1" i="0">
                <a:solidFill>
                  <a:schemeClr val="tx1"/>
                </a:solidFill>
                <a:latin typeface="Noto Sans" panose="020B0502040504020204" pitchFamily="34" charset="0"/>
                <a:cs typeface="Noto Sans" panose="020B0502040504020204" pitchFamily="34" charset="0"/>
              </a:defRPr>
            </a:lvl1pPr>
          </a:lstStyle>
          <a:p>
            <a:pPr lvl="0"/>
            <a:r>
              <a:rPr lang="en-US" altLang="ko-KR" dirty="0"/>
              <a:t>E.O.D</a:t>
            </a:r>
            <a:endParaRPr kumimoji="1" lang="x-none" altLang="en-US" dirty="0"/>
          </a:p>
        </p:txBody>
      </p:sp>
      <p:sp>
        <p:nvSpPr>
          <p:cNvPr id="7" name="텍스트 개체 틀 6">
            <a:extLst>
              <a:ext uri="{FF2B5EF4-FFF2-40B4-BE49-F238E27FC236}">
                <a16:creationId xmlns:a16="http://schemas.microsoft.com/office/drawing/2014/main" id="{68F20297-86AA-DD4C-BBB1-D616663F6A06}"/>
              </a:ext>
            </a:extLst>
          </p:cNvPr>
          <p:cNvSpPr>
            <a:spLocks noGrp="1"/>
          </p:cNvSpPr>
          <p:nvPr>
            <p:ph type="body" sz="quarter" idx="11" hasCustomPrompt="1"/>
          </p:nvPr>
        </p:nvSpPr>
        <p:spPr>
          <a:xfrm>
            <a:off x="703951" y="1746374"/>
            <a:ext cx="6288836" cy="353923"/>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b="0" i="0">
                <a:solidFill>
                  <a:schemeClr val="tx1"/>
                </a:solidFill>
                <a:latin typeface="Noto Sans" panose="020B0502040504020204" pitchFamily="34" charset="0"/>
                <a:cs typeface="Noto Sans" panose="020B050204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ltLang="x-none" dirty="0"/>
              <a:t>Department l Team name l Date 20pt</a:t>
            </a:r>
          </a:p>
        </p:txBody>
      </p:sp>
      <p:pic>
        <p:nvPicPr>
          <p:cNvPr id="10" name="그림 9">
            <a:extLst>
              <a:ext uri="{FF2B5EF4-FFF2-40B4-BE49-F238E27FC236}">
                <a16:creationId xmlns:a16="http://schemas.microsoft.com/office/drawing/2014/main" id="{1E86E6BF-16BF-AD4F-A76C-B96FEFB92FA6}"/>
              </a:ext>
            </a:extLst>
          </p:cNvPr>
          <p:cNvPicPr>
            <a:picLocks noChangeAspect="1"/>
          </p:cNvPicPr>
          <p:nvPr userDrawn="1"/>
        </p:nvPicPr>
        <p:blipFill>
          <a:blip r:embed="rId2"/>
          <a:stretch>
            <a:fillRect/>
          </a:stretch>
        </p:blipFill>
        <p:spPr>
          <a:xfrm>
            <a:off x="10605847" y="5779697"/>
            <a:ext cx="1440000" cy="775385"/>
          </a:xfrm>
          <a:prstGeom prst="rect">
            <a:avLst/>
          </a:prstGeom>
        </p:spPr>
      </p:pic>
    </p:spTree>
    <p:extLst>
      <p:ext uri="{BB962C8B-B14F-4D97-AF65-F5344CB8AC3E}">
        <p14:creationId xmlns:p14="http://schemas.microsoft.com/office/powerpoint/2010/main" val="3709556789"/>
      </p:ext>
    </p:extLst>
  </p:cSld>
  <p:clrMapOvr>
    <a:masterClrMapping/>
  </p:clrMapOvr>
  <p:extLst>
    <p:ext uri="{DCECCB84-F9BA-43D5-87BE-67443E8EF086}">
      <p15:sldGuideLst xmlns:p15="http://schemas.microsoft.com/office/powerpoint/2012/main">
        <p15:guide id="5" pos="7469">
          <p15:clr>
            <a:srgbClr val="FBAE40"/>
          </p15:clr>
        </p15:guide>
        <p15:guide id="6" pos="3840" userDrawn="1">
          <p15:clr>
            <a:srgbClr val="FBAE40"/>
          </p15:clr>
        </p15:guide>
        <p15:guide id="7" pos="438" userDrawn="1">
          <p15:clr>
            <a:srgbClr val="FBAE40"/>
          </p15:clr>
        </p15:guide>
        <p15:guide id="8" orient="horz" pos="1094" userDrawn="1">
          <p15:clr>
            <a:srgbClr val="FBAE40"/>
          </p15:clr>
        </p15:guide>
        <p15:guide id="9" orient="horz" pos="3634"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1" name="그림 40">
            <a:extLst>
              <a:ext uri="{FF2B5EF4-FFF2-40B4-BE49-F238E27FC236}">
                <a16:creationId xmlns:a16="http://schemas.microsoft.com/office/drawing/2014/main" id="{A2DD4EB8-3C84-1746-9494-BC10FB683E55}"/>
              </a:ext>
            </a:extLst>
          </p:cNvPr>
          <p:cNvPicPr>
            <a:picLocks noChangeAspect="1"/>
          </p:cNvPicPr>
          <p:nvPr userDrawn="1"/>
        </p:nvPicPr>
        <p:blipFill>
          <a:blip r:embed="rId12"/>
          <a:stretch>
            <a:fillRect/>
          </a:stretch>
        </p:blipFill>
        <p:spPr>
          <a:xfrm>
            <a:off x="343589" y="6498326"/>
            <a:ext cx="11518900" cy="266700"/>
          </a:xfrm>
          <a:prstGeom prst="rect">
            <a:avLst/>
          </a:prstGeom>
        </p:spPr>
      </p:pic>
      <p:sp>
        <p:nvSpPr>
          <p:cNvPr id="37" name="TextBox 36">
            <a:extLst>
              <a:ext uri="{FF2B5EF4-FFF2-40B4-BE49-F238E27FC236}">
                <a16:creationId xmlns:a16="http://schemas.microsoft.com/office/drawing/2014/main" id="{0DB09032-CF0C-874D-9A76-79638AD09C24}"/>
              </a:ext>
            </a:extLst>
          </p:cNvPr>
          <p:cNvSpPr txBox="1"/>
          <p:nvPr userDrawn="1"/>
        </p:nvSpPr>
        <p:spPr>
          <a:xfrm>
            <a:off x="248701" y="6590849"/>
            <a:ext cx="1983235" cy="20005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x-none" sz="700" b="0" i="0" dirty="0">
                <a:latin typeface="Noto Sans" panose="020B0502040504020204" pitchFamily="34" charset="0"/>
                <a:ea typeface="Noto Sans" panose="020B0502040504020204" pitchFamily="34" charset="0"/>
                <a:cs typeface="Noto Sans" panose="020B0502040504020204" pitchFamily="34" charset="0"/>
              </a:rPr>
              <a:t> l Development l Status: Confidential l 2022</a:t>
            </a:r>
            <a:endParaRPr kumimoji="1" lang="x-none" altLang="en-US" sz="700" b="0" i="0" dirty="0">
              <a:latin typeface="Noto Sans" panose="020B0502040504020204" pitchFamily="34" charset="0"/>
              <a:cs typeface="Noto Sans" panose="020B0502040504020204" pitchFamily="34" charset="0"/>
            </a:endParaRPr>
          </a:p>
        </p:txBody>
      </p:sp>
      <p:sp>
        <p:nvSpPr>
          <p:cNvPr id="2" name="Slide Number Placeholder 1">
            <a:extLst>
              <a:ext uri="{FF2B5EF4-FFF2-40B4-BE49-F238E27FC236}">
                <a16:creationId xmlns:a16="http://schemas.microsoft.com/office/drawing/2014/main" id="{729D883A-2A18-4381-9499-1E9F968101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065017-409F-4539-A6B5-10BBF1385198}" type="slidenum">
              <a:rPr lang="en-US" smtClean="0"/>
              <a:t>‹#›</a:t>
            </a:fld>
            <a:endParaRPr lang="en-US"/>
          </a:p>
        </p:txBody>
      </p:sp>
    </p:spTree>
    <p:extLst>
      <p:ext uri="{BB962C8B-B14F-4D97-AF65-F5344CB8AC3E}">
        <p14:creationId xmlns:p14="http://schemas.microsoft.com/office/powerpoint/2010/main" val="785923257"/>
      </p:ext>
    </p:extLst>
  </p:cSld>
  <p:clrMap bg1="lt1" tx1="dk1" bg2="lt2" tx2="dk2" accent1="accent1" accent2="accent2" accent3="accent3" accent4="accent4" accent5="accent5" accent6="accent6" hlink="hlink" folHlink="folHlink"/>
  <p:sldLayoutIdLst>
    <p:sldLayoutId id="2147483817" r:id="rId1"/>
    <p:sldLayoutId id="2147483809" r:id="rId2"/>
    <p:sldLayoutId id="2147483718" r:id="rId3"/>
    <p:sldLayoutId id="2147483810" r:id="rId4"/>
    <p:sldLayoutId id="2147483811" r:id="rId5"/>
    <p:sldLayoutId id="2147483812" r:id="rId6"/>
    <p:sldLayoutId id="2147483813" r:id="rId7"/>
    <p:sldLayoutId id="2147483814" r:id="rId8"/>
    <p:sldLayoutId id="2147483815" r:id="rId9"/>
    <p:sldLayoutId id="2147483816" r:id="rId10"/>
  </p:sldLayoutIdLst>
  <p:hf hdr="0" ftr="0" dt="0"/>
  <p:txStyles>
    <p:title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000" b="0" i="0" kern="1200">
          <a:solidFill>
            <a:schemeClr val="tx1"/>
          </a:solidFill>
          <a:latin typeface="Noto Sans" panose="020B0502040504020204" pitchFamily="34" charset="0"/>
          <a:ea typeface="+mj-ea"/>
          <a:cs typeface="Noto Sans" panose="020B0502040504020204" pitchFamily="34" charset="0"/>
        </a:defRPr>
      </a:lvl1pPr>
    </p:titleStyle>
    <p:body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b="1" i="0" kern="1200">
          <a:solidFill>
            <a:schemeClr val="tx1"/>
          </a:solidFill>
          <a:latin typeface="Noto Sans" panose="020B0502040504020204" pitchFamily="34" charset="0"/>
          <a:ea typeface="+mn-ea"/>
          <a:cs typeface="Noto Sans" panose="020B050204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46" userDrawn="1">
          <p15:clr>
            <a:srgbClr val="F26B43"/>
          </p15:clr>
        </p15:guide>
        <p15:guide id="7" orient="horz" pos="4088" userDrawn="1">
          <p15:clr>
            <a:srgbClr val="F26B43"/>
          </p15:clr>
        </p15:guide>
        <p15:guide id="8" orient="horz" pos="368" userDrawn="1">
          <p15:clr>
            <a:srgbClr val="F26B43"/>
          </p15:clr>
        </p15:guide>
        <p15:guide id="9" pos="211" userDrawn="1">
          <p15:clr>
            <a:srgbClr val="F26B43"/>
          </p15:clr>
        </p15:guide>
        <p15:guide id="10" pos="746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A0F960-320A-DCA7-51EA-E323EB756B2B}"/>
              </a:ext>
            </a:extLst>
          </p:cNvPr>
          <p:cNvSpPr>
            <a:spLocks noGrp="1"/>
          </p:cNvSpPr>
          <p:nvPr>
            <p:ph type="body" sz="quarter" idx="11"/>
          </p:nvPr>
        </p:nvSpPr>
        <p:spPr>
          <a:xfrm>
            <a:off x="248703" y="359599"/>
            <a:ext cx="11716556" cy="413768"/>
          </a:xfrm>
        </p:spPr>
        <p:txBody>
          <a:bodyPr/>
          <a:lstStyle/>
          <a:p>
            <a:r>
              <a:rPr lang="en-US" dirty="0" err="1"/>
              <a:t>Qcells</a:t>
            </a:r>
            <a:r>
              <a:rPr lang="en-US" dirty="0"/>
              <a:t> Comments from </a:t>
            </a:r>
            <a:r>
              <a:rPr lang="en-US"/>
              <a:t>TPAS 2/14/23 submitted on 3/1/23</a:t>
            </a:r>
            <a:endParaRPr lang="en-US" dirty="0"/>
          </a:p>
          <a:p>
            <a:endParaRPr lang="en-US" dirty="0"/>
          </a:p>
        </p:txBody>
      </p:sp>
      <p:graphicFrame>
        <p:nvGraphicFramePr>
          <p:cNvPr id="2" name="Table 4">
            <a:extLst>
              <a:ext uri="{FF2B5EF4-FFF2-40B4-BE49-F238E27FC236}">
                <a16:creationId xmlns:a16="http://schemas.microsoft.com/office/drawing/2014/main" id="{DC6E35CB-4182-90FF-9BB7-791253260A65}"/>
              </a:ext>
            </a:extLst>
          </p:cNvPr>
          <p:cNvGraphicFramePr>
            <a:graphicFrameLocks noGrp="1"/>
          </p:cNvGraphicFramePr>
          <p:nvPr>
            <p:extLst>
              <p:ext uri="{D42A27DB-BD31-4B8C-83A1-F6EECF244321}">
                <p14:modId xmlns:p14="http://schemas.microsoft.com/office/powerpoint/2010/main" val="337084317"/>
              </p:ext>
            </p:extLst>
          </p:nvPr>
        </p:nvGraphicFramePr>
        <p:xfrm>
          <a:off x="248702" y="904600"/>
          <a:ext cx="11617950" cy="5600917"/>
        </p:xfrm>
        <a:graphic>
          <a:graphicData uri="http://schemas.openxmlformats.org/drawingml/2006/table">
            <a:tbl>
              <a:tblPr firstRow="1" bandRow="1">
                <a:tableStyleId>{5940675A-B579-460E-94D1-54222C63F5DA}</a:tableStyleId>
              </a:tblPr>
              <a:tblGrid>
                <a:gridCol w="3737671">
                  <a:extLst>
                    <a:ext uri="{9D8B030D-6E8A-4147-A177-3AD203B41FA5}">
                      <a16:colId xmlns:a16="http://schemas.microsoft.com/office/drawing/2014/main" val="3470501641"/>
                    </a:ext>
                  </a:extLst>
                </a:gridCol>
                <a:gridCol w="7880279">
                  <a:extLst>
                    <a:ext uri="{9D8B030D-6E8A-4147-A177-3AD203B41FA5}">
                      <a16:colId xmlns:a16="http://schemas.microsoft.com/office/drawing/2014/main" val="1037959088"/>
                    </a:ext>
                  </a:extLst>
                </a:gridCol>
              </a:tblGrid>
              <a:tr h="205009">
                <a:tc>
                  <a:txBody>
                    <a:bodyPr/>
                    <a:lstStyle/>
                    <a:p>
                      <a:r>
                        <a:rPr lang="en-US" sz="1200" b="1" dirty="0">
                          <a:solidFill>
                            <a:schemeClr val="bg1"/>
                          </a:solidFill>
                        </a:rPr>
                        <a:t>NYISO Proposal</a:t>
                      </a:r>
                    </a:p>
                  </a:txBody>
                  <a:tcPr>
                    <a:solidFill>
                      <a:schemeClr val="tx1">
                        <a:lumMod val="75000"/>
                      </a:schemeClr>
                    </a:solidFill>
                  </a:tcPr>
                </a:tc>
                <a:tc>
                  <a:txBody>
                    <a:bodyPr/>
                    <a:lstStyle/>
                    <a:p>
                      <a:r>
                        <a:rPr lang="en-US" sz="1200" b="1" dirty="0">
                          <a:solidFill>
                            <a:schemeClr val="bg1"/>
                          </a:solidFill>
                        </a:rPr>
                        <a:t>Qcells Suggestion</a:t>
                      </a:r>
                    </a:p>
                  </a:txBody>
                  <a:tcPr>
                    <a:solidFill>
                      <a:schemeClr val="tx1">
                        <a:lumMod val="75000"/>
                      </a:schemeClr>
                    </a:solidFill>
                  </a:tcPr>
                </a:tc>
                <a:extLst>
                  <a:ext uri="{0D108BD9-81ED-4DB2-BD59-A6C34878D82A}">
                    <a16:rowId xmlns:a16="http://schemas.microsoft.com/office/drawing/2014/main" val="2342925159"/>
                  </a:ext>
                </a:extLst>
              </a:tr>
              <a:tr h="701984">
                <a:tc>
                  <a:txBody>
                    <a:bodyPr/>
                    <a:lstStyle/>
                    <a:p>
                      <a:r>
                        <a:rPr lang="en-US" sz="1200" b="1" dirty="0"/>
                        <a:t>(1) Additional data required at GIR submission</a:t>
                      </a:r>
                    </a:p>
                    <a:p>
                      <a:r>
                        <a:rPr lang="en-US" sz="1200" dirty="0"/>
                        <a:t>NYISO proposes the submission of modeling data form during the initial application</a:t>
                      </a:r>
                    </a:p>
                  </a:txBody>
                  <a:tcPr/>
                </a:tc>
                <a:tc>
                  <a:txBody>
                    <a:bodyPr/>
                    <a:lstStyle/>
                    <a:p>
                      <a:r>
                        <a:rPr lang="en-US" sz="1200" dirty="0"/>
                        <a:t>Qcells suggests that modeling data would be provided within 15 days of the scoping meeting given that most of the information discussed during the scoping meeting is used in the modeling data</a:t>
                      </a:r>
                    </a:p>
                  </a:txBody>
                  <a:tcPr/>
                </a:tc>
                <a:extLst>
                  <a:ext uri="{0D108BD9-81ED-4DB2-BD59-A6C34878D82A}">
                    <a16:rowId xmlns:a16="http://schemas.microsoft.com/office/drawing/2014/main" val="636453790"/>
                  </a:ext>
                </a:extLst>
              </a:tr>
              <a:tr h="701984">
                <a:tc>
                  <a:txBody>
                    <a:bodyPr/>
                    <a:lstStyle/>
                    <a:p>
                      <a:r>
                        <a:rPr lang="en-US" sz="1200" b="1" dirty="0"/>
                        <a:t>(2) Cluster study changes</a:t>
                      </a:r>
                    </a:p>
                    <a:p>
                      <a:r>
                        <a:rPr lang="en-US" sz="1200" dirty="0"/>
                        <a:t>NYISO proposes the feasibility and SIS studies be performed as a cluster study</a:t>
                      </a:r>
                    </a:p>
                  </a:txBody>
                  <a:tcPr/>
                </a:tc>
                <a:tc>
                  <a:txBody>
                    <a:bodyPr/>
                    <a:lstStyle/>
                    <a:p>
                      <a:r>
                        <a:rPr lang="en-US" sz="1200" b="1" dirty="0" err="1">
                          <a:solidFill>
                            <a:schemeClr val="tx2">
                              <a:lumMod val="75000"/>
                            </a:schemeClr>
                          </a:solidFill>
                        </a:rPr>
                        <a:t>Qcells</a:t>
                      </a:r>
                      <a:r>
                        <a:rPr lang="en-US" sz="1200" b="1" dirty="0">
                          <a:solidFill>
                            <a:schemeClr val="tx2">
                              <a:lumMod val="75000"/>
                            </a:schemeClr>
                          </a:solidFill>
                        </a:rPr>
                        <a:t> requests that NYISO provide clarification regarding any impacts regarding projects that are having on going studies. How would the timeline of those results be impacted if this affects projects currently in queue? </a:t>
                      </a:r>
                      <a:r>
                        <a:rPr lang="en-US" sz="1200" b="1" dirty="0" err="1">
                          <a:solidFill>
                            <a:schemeClr val="tx2">
                              <a:lumMod val="75000"/>
                            </a:schemeClr>
                          </a:solidFill>
                        </a:rPr>
                        <a:t>Qcells</a:t>
                      </a:r>
                      <a:r>
                        <a:rPr lang="en-US" sz="1200" b="1" dirty="0">
                          <a:solidFill>
                            <a:schemeClr val="tx2">
                              <a:lumMod val="75000"/>
                            </a:schemeClr>
                          </a:solidFill>
                        </a:rPr>
                        <a:t> supports a cluster study to reduce the number of studies NYISO has to perform and create efficiencies between FS/SRIS and the Class Year study.</a:t>
                      </a:r>
                    </a:p>
                  </a:txBody>
                  <a:tcPr/>
                </a:tc>
                <a:extLst>
                  <a:ext uri="{0D108BD9-81ED-4DB2-BD59-A6C34878D82A}">
                    <a16:rowId xmlns:a16="http://schemas.microsoft.com/office/drawing/2014/main" val="3859058323"/>
                  </a:ext>
                </a:extLst>
              </a:tr>
              <a:tr h="902551">
                <a:tc>
                  <a:txBody>
                    <a:bodyPr/>
                    <a:lstStyle/>
                    <a:p>
                      <a:r>
                        <a:rPr lang="en-US" sz="1200" b="1" dirty="0"/>
                        <a:t>(3) Additional technical details required sooner</a:t>
                      </a:r>
                    </a:p>
                    <a:p>
                      <a:r>
                        <a:rPr lang="en-US" sz="1200" dirty="0"/>
                        <a:t>NYISO proposes performing the physical/design study and electrical/modeling study during earlier studies</a:t>
                      </a:r>
                    </a:p>
                  </a:txBody>
                  <a:tcPr/>
                </a:tc>
                <a:tc>
                  <a:txBody>
                    <a:bodyPr/>
                    <a:lstStyle/>
                    <a:p>
                      <a:r>
                        <a:rPr lang="en-US" sz="1200" b="1" dirty="0">
                          <a:solidFill>
                            <a:schemeClr val="tx2">
                              <a:lumMod val="75000"/>
                            </a:schemeClr>
                          </a:solidFill>
                        </a:rPr>
                        <a:t>Qcells requests NYISO quantify how this affects study timeline and cost. What precise details would you include and what stage of process? Similar to CAISO’s process, would NYISO consider providing per unit cost data (actual construction costs) for upgrade costs on annual basis? </a:t>
                      </a:r>
                    </a:p>
                  </a:txBody>
                  <a:tcPr/>
                </a:tc>
                <a:extLst>
                  <a:ext uri="{0D108BD9-81ED-4DB2-BD59-A6C34878D82A}">
                    <a16:rowId xmlns:a16="http://schemas.microsoft.com/office/drawing/2014/main" val="4204666060"/>
                  </a:ext>
                </a:extLst>
              </a:tr>
              <a:tr h="701984">
                <a:tc>
                  <a:txBody>
                    <a:bodyPr/>
                    <a:lstStyle/>
                    <a:p>
                      <a:r>
                        <a:rPr lang="en-US" sz="1200" b="1" dirty="0"/>
                        <a:t>(4) Removing cost estimate of the feasibility study </a:t>
                      </a:r>
                    </a:p>
                    <a:p>
                      <a:r>
                        <a:rPr lang="en-US" sz="1200" dirty="0"/>
                        <a:t>NYISO proposes removing the cost estimate from the feasibility study </a:t>
                      </a:r>
                    </a:p>
                  </a:txBody>
                  <a:tcPr/>
                </a:tc>
                <a:tc>
                  <a:txBody>
                    <a:bodyPr/>
                    <a:lstStyle/>
                    <a:p>
                      <a:r>
                        <a:rPr lang="en-US" sz="1200" dirty="0"/>
                        <a:t>Qcells suggests that the cost estimate remain a part of the feasibility study, as it provides useful estimates to developers during the evaluation process.</a:t>
                      </a:r>
                    </a:p>
                  </a:txBody>
                  <a:tcPr/>
                </a:tc>
                <a:extLst>
                  <a:ext uri="{0D108BD9-81ED-4DB2-BD59-A6C34878D82A}">
                    <a16:rowId xmlns:a16="http://schemas.microsoft.com/office/drawing/2014/main" val="1971113368"/>
                  </a:ext>
                </a:extLst>
              </a:tr>
              <a:tr h="701984">
                <a:tc>
                  <a:txBody>
                    <a:bodyPr/>
                    <a:lstStyle/>
                    <a:p>
                      <a:r>
                        <a:rPr lang="en-US" sz="1200" b="1" dirty="0"/>
                        <a:t>(5) Additional readiness milestones</a:t>
                      </a:r>
                    </a:p>
                    <a:p>
                      <a:r>
                        <a:rPr lang="en-US" sz="1200" dirty="0"/>
                        <a:t>NYISO proposes additional class year milestone requirements &amp; security</a:t>
                      </a:r>
                    </a:p>
                  </a:txBody>
                  <a:tcPr/>
                </a:tc>
                <a:tc>
                  <a:txBody>
                    <a:bodyPr/>
                    <a:lstStyle/>
                    <a:p>
                      <a:r>
                        <a:rPr lang="en-US" sz="1200" b="1" dirty="0" err="1">
                          <a:solidFill>
                            <a:srgbClr val="00B050"/>
                          </a:solidFill>
                        </a:rPr>
                        <a:t>Qcells</a:t>
                      </a:r>
                      <a:r>
                        <a:rPr lang="en-US" sz="1200" b="1" dirty="0">
                          <a:solidFill>
                            <a:srgbClr val="00B050"/>
                          </a:solidFill>
                        </a:rPr>
                        <a:t> supports milestones that are not overly burdensome. Those milestones should be structured to give priority to more ready projects regardless to their queue position.</a:t>
                      </a:r>
                    </a:p>
                  </a:txBody>
                  <a:tcPr/>
                </a:tc>
                <a:extLst>
                  <a:ext uri="{0D108BD9-81ED-4DB2-BD59-A6C34878D82A}">
                    <a16:rowId xmlns:a16="http://schemas.microsoft.com/office/drawing/2014/main" val="2952133007"/>
                  </a:ext>
                </a:extLst>
              </a:tr>
              <a:tr h="592583">
                <a:tc>
                  <a:txBody>
                    <a:bodyPr/>
                    <a:lstStyle/>
                    <a:p>
                      <a:r>
                        <a:rPr lang="en-US" sz="1200" b="1" dirty="0"/>
                        <a:t>(6) Limit permissible project modifications</a:t>
                      </a:r>
                    </a:p>
                    <a:p>
                      <a:r>
                        <a:rPr lang="en-US" sz="1200" dirty="0"/>
                        <a:t>NYISO proposes limiting modifications between studies</a:t>
                      </a:r>
                    </a:p>
                  </a:txBody>
                  <a:tcPr/>
                </a:tc>
                <a:tc>
                  <a:txBody>
                    <a:bodyPr/>
                    <a:lstStyle/>
                    <a:p>
                      <a:r>
                        <a:rPr lang="en-US" sz="1200" b="1" dirty="0">
                          <a:solidFill>
                            <a:srgbClr val="00B050"/>
                          </a:solidFill>
                        </a:rPr>
                        <a:t>Qcells supports flexibility of MMA as it is often required by state and county guidelines. </a:t>
                      </a:r>
                    </a:p>
                  </a:txBody>
                  <a:tcPr/>
                </a:tc>
                <a:extLst>
                  <a:ext uri="{0D108BD9-81ED-4DB2-BD59-A6C34878D82A}">
                    <a16:rowId xmlns:a16="http://schemas.microsoft.com/office/drawing/2014/main" val="3369894137"/>
                  </a:ext>
                </a:extLst>
              </a:tr>
              <a:tr h="902551">
                <a:tc>
                  <a:txBody>
                    <a:bodyPr/>
                    <a:lstStyle/>
                    <a:p>
                      <a:r>
                        <a:rPr lang="en-US" sz="1200" b="1" dirty="0"/>
                        <a:t>(7) Less flexible cure periods for deficiencies</a:t>
                      </a:r>
                    </a:p>
                    <a:p>
                      <a:r>
                        <a:rPr lang="en-US" sz="1200" dirty="0"/>
                        <a:t>NYISO proposes stricter guidelines to remedy data deficiencies </a:t>
                      </a:r>
                    </a:p>
                  </a:txBody>
                  <a:tcPr/>
                </a:tc>
                <a:tc>
                  <a:txBody>
                    <a:bodyPr/>
                    <a:lstStyle/>
                    <a:p>
                      <a:r>
                        <a:rPr lang="en-US" sz="1200" b="1" dirty="0">
                          <a:solidFill>
                            <a:srgbClr val="00B050"/>
                          </a:solidFill>
                        </a:rPr>
                        <a:t>Qcells supports a hard deadline for cure periods for data deficiencies</a:t>
                      </a:r>
                      <a:r>
                        <a:rPr lang="en-US" sz="1200" dirty="0"/>
                        <a:t> but asks that the Commission recognize that the developer is at times not in control of the timeline. </a:t>
                      </a:r>
                      <a:r>
                        <a:rPr lang="en-US" sz="1200" b="1" dirty="0">
                          <a:solidFill>
                            <a:srgbClr val="FF0000"/>
                          </a:solidFill>
                        </a:rPr>
                        <a:t>More specially, Qcells opposes any cure period less than 30 days.</a:t>
                      </a:r>
                    </a:p>
                  </a:txBody>
                  <a:tcPr/>
                </a:tc>
                <a:extLst>
                  <a:ext uri="{0D108BD9-81ED-4DB2-BD59-A6C34878D82A}">
                    <a16:rowId xmlns:a16="http://schemas.microsoft.com/office/drawing/2014/main" val="3324230512"/>
                  </a:ext>
                </a:extLst>
              </a:tr>
            </a:tbl>
          </a:graphicData>
        </a:graphic>
      </p:graphicFrame>
    </p:spTree>
    <p:extLst>
      <p:ext uri="{BB962C8B-B14F-4D97-AF65-F5344CB8AC3E}">
        <p14:creationId xmlns:p14="http://schemas.microsoft.com/office/powerpoint/2010/main" val="36350079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14">
            <a:extLst>
              <a:ext uri="{FF2B5EF4-FFF2-40B4-BE49-F238E27FC236}">
                <a16:creationId xmlns:a16="http://schemas.microsoft.com/office/drawing/2014/main" id="{676DD73C-BD73-4342-9F41-75C04D441DF6}"/>
              </a:ext>
            </a:extLst>
          </p:cNvPr>
          <p:cNvSpPr>
            <a:spLocks noGrp="1"/>
          </p:cNvSpPr>
          <p:nvPr>
            <p:ph type="body" sz="quarter" idx="11"/>
          </p:nvPr>
        </p:nvSpPr>
        <p:spPr/>
        <p:txBody>
          <a:bodyPr/>
          <a:lstStyle/>
          <a:p>
            <a:r>
              <a:rPr lang="en-US"/>
              <a:t>Thank You</a:t>
            </a:r>
          </a:p>
        </p:txBody>
      </p:sp>
      <p:sp>
        <p:nvSpPr>
          <p:cNvPr id="4" name="TextBox 3">
            <a:extLst>
              <a:ext uri="{FF2B5EF4-FFF2-40B4-BE49-F238E27FC236}">
                <a16:creationId xmlns:a16="http://schemas.microsoft.com/office/drawing/2014/main" id="{205632DF-9842-E44C-A907-5ED19BDCC9E4}"/>
              </a:ext>
            </a:extLst>
          </p:cNvPr>
          <p:cNvSpPr txBox="1"/>
          <p:nvPr/>
        </p:nvSpPr>
        <p:spPr>
          <a:xfrm>
            <a:off x="485795" y="2039966"/>
            <a:ext cx="1760418" cy="4001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ko-KR" sz="2000" b="0" i="0" u="none" strike="noStrike" kern="1200" cap="none" spc="0" normalizeH="0" baseline="0" noProof="0" dirty="0">
                <a:ln>
                  <a:noFill/>
                </a:ln>
                <a:solidFill>
                  <a:srgbClr val="001B77"/>
                </a:solidFill>
                <a:effectLst/>
                <a:uLnTx/>
                <a:uFillTx/>
                <a:latin typeface="Noto Sans" panose="020B0502040504020204" pitchFamily="34" charset="0"/>
                <a:ea typeface="Noto Sans" panose="020B0502040504020204" pitchFamily="34" charset="0"/>
                <a:cs typeface="Noto Sans" panose="020B0502040504020204" pitchFamily="34" charset="0"/>
              </a:rPr>
              <a:t>Amy Jo Miller</a:t>
            </a:r>
            <a:endParaRPr kumimoji="1" lang="x-none" altLang="en-US" sz="2000" b="0" i="0" u="none" strike="noStrike" kern="1200" cap="none" spc="0" normalizeH="0" baseline="0" noProof="0" dirty="0">
              <a:ln>
                <a:noFill/>
              </a:ln>
              <a:solidFill>
                <a:srgbClr val="001B77"/>
              </a:solidFill>
              <a:effectLst/>
              <a:uLnTx/>
              <a:uFillTx/>
              <a:latin typeface="Noto Sans" panose="020B0502040504020204" pitchFamily="34" charset="0"/>
              <a:ea typeface="+mn-ea"/>
              <a:cs typeface="Noto Sans" panose="020B0502040504020204" pitchFamily="34" charset="0"/>
            </a:endParaRPr>
          </a:p>
        </p:txBody>
      </p:sp>
      <p:sp>
        <p:nvSpPr>
          <p:cNvPr id="5" name="TextBox 4">
            <a:extLst>
              <a:ext uri="{FF2B5EF4-FFF2-40B4-BE49-F238E27FC236}">
                <a16:creationId xmlns:a16="http://schemas.microsoft.com/office/drawing/2014/main" id="{41C35C22-45A5-694D-B225-2E9906902947}"/>
              </a:ext>
            </a:extLst>
          </p:cNvPr>
          <p:cNvSpPr txBox="1"/>
          <p:nvPr/>
        </p:nvSpPr>
        <p:spPr>
          <a:xfrm>
            <a:off x="485795" y="4847099"/>
            <a:ext cx="4197229" cy="1170770"/>
          </a:xfrm>
          <a:prstGeom prst="rect">
            <a:avLst/>
          </a:prstGeom>
          <a:noFill/>
        </p:spPr>
        <p:txBody>
          <a:bodyPr wrap="square" rtlCol="0">
            <a:spAutoFit/>
          </a:bodyPr>
          <a:lstStyle/>
          <a:p>
            <a:pPr>
              <a:lnSpc>
                <a:spcPct val="150000"/>
              </a:lnSpc>
              <a:defRPr/>
            </a:pPr>
            <a:r>
              <a:rPr kumimoji="1" lang="en-US" altLang="ko-KR" sz="1200" i="0" u="none" strike="noStrike" kern="1200" cap="none" spc="0" normalizeH="0" baseline="0" noProof="0" dirty="0">
                <a:ln>
                  <a:noFill/>
                </a:ln>
                <a:solidFill>
                  <a:srgbClr val="001B77"/>
                </a:solidFill>
                <a:effectLst/>
                <a:uLnTx/>
                <a:uFillTx/>
                <a:latin typeface="Noto Sans ExtraBold" panose="020B0902040504020204" pitchFamily="34" charset="0"/>
                <a:ea typeface="Noto Sans ExtraBold" panose="020B0902040504020204" pitchFamily="34" charset="0"/>
                <a:cs typeface="Noto Sans ExtraBold" panose="020B0902040504020204" pitchFamily="34" charset="0"/>
              </a:rPr>
              <a:t>Qcells USA Corp.</a:t>
            </a:r>
          </a:p>
          <a:p>
            <a:pPr>
              <a:lnSpc>
                <a:spcPct val="150000"/>
              </a:lnSpc>
              <a:defRPr/>
            </a:pPr>
            <a:r>
              <a:rPr kumimoji="1" lang="en-US" altLang="ko-KR" sz="1200" b="0" i="0" u="none" strike="noStrike" kern="1200" cap="none" spc="0" normalizeH="0" baseline="0" noProof="0" dirty="0">
                <a:ln>
                  <a:noFill/>
                </a:ln>
                <a:solidFill>
                  <a:srgbClr val="001B77"/>
                </a:solidFill>
                <a:effectLst/>
                <a:uLnTx/>
                <a:uFillTx/>
                <a:latin typeface="Noto Sans Light" panose="020B0402040504020204" pitchFamily="34" charset="0"/>
                <a:ea typeface="Noto Sans Light" panose="020B0402040504020204" pitchFamily="34" charset="0"/>
                <a:cs typeface="Noto Sans Light" panose="020B0402040504020204" pitchFamily="34" charset="0"/>
              </a:rPr>
              <a:t>300 Spectrum Center Drive </a:t>
            </a:r>
          </a:p>
          <a:p>
            <a:pPr>
              <a:lnSpc>
                <a:spcPct val="150000"/>
              </a:lnSpc>
              <a:defRPr/>
            </a:pPr>
            <a:r>
              <a:rPr kumimoji="1" lang="en-US" altLang="ko-KR" sz="1200" b="0" i="0" u="none" strike="noStrike" kern="1200" cap="none" spc="0" normalizeH="0" baseline="0" noProof="0" dirty="0">
                <a:ln>
                  <a:noFill/>
                </a:ln>
                <a:solidFill>
                  <a:srgbClr val="001B77"/>
                </a:solidFill>
                <a:effectLst/>
                <a:uLnTx/>
                <a:uFillTx/>
                <a:latin typeface="Noto Sans Light" panose="020B0402040504020204" pitchFamily="34" charset="0"/>
                <a:ea typeface="Noto Sans Light" panose="020B0402040504020204" pitchFamily="34" charset="0"/>
                <a:cs typeface="Noto Sans Light" panose="020B0402040504020204" pitchFamily="34" charset="0"/>
              </a:rPr>
              <a:t>Suite 1250</a:t>
            </a:r>
          </a:p>
          <a:p>
            <a:pPr>
              <a:lnSpc>
                <a:spcPct val="150000"/>
              </a:lnSpc>
              <a:defRPr/>
            </a:pPr>
            <a:r>
              <a:rPr kumimoji="1" lang="en-US" altLang="ko-KR" sz="1200" b="0" i="0" u="none" strike="noStrike" kern="1200" cap="none" spc="0" normalizeH="0" baseline="0" noProof="0" dirty="0">
                <a:ln>
                  <a:noFill/>
                </a:ln>
                <a:solidFill>
                  <a:srgbClr val="001B77"/>
                </a:solidFill>
                <a:effectLst/>
                <a:uLnTx/>
                <a:uFillTx/>
                <a:latin typeface="Noto Sans Light" panose="020B0402040504020204" pitchFamily="34" charset="0"/>
                <a:ea typeface="Noto Sans Light" panose="020B0402040504020204" pitchFamily="34" charset="0"/>
                <a:cs typeface="Noto Sans Light" panose="020B0402040504020204" pitchFamily="34" charset="0"/>
              </a:rPr>
              <a:t>Irvine, CA 92618</a:t>
            </a:r>
            <a:endParaRPr kumimoji="1" lang="en-US" altLang="ko-KR" sz="1200" dirty="0">
              <a:solidFill>
                <a:srgbClr val="001B77"/>
              </a:solidFill>
              <a:latin typeface="Noto Sans Light" panose="020B0402040504020204" pitchFamily="34" charset="0"/>
              <a:ea typeface="Noto Sans Light" panose="020B0402040504020204" pitchFamily="34" charset="0"/>
              <a:cs typeface="Noto Sans Light" panose="020B0402040504020204" pitchFamily="34" charset="0"/>
            </a:endParaRPr>
          </a:p>
        </p:txBody>
      </p:sp>
      <p:sp>
        <p:nvSpPr>
          <p:cNvPr id="8" name="TextBox 7">
            <a:extLst>
              <a:ext uri="{FF2B5EF4-FFF2-40B4-BE49-F238E27FC236}">
                <a16:creationId xmlns:a16="http://schemas.microsoft.com/office/drawing/2014/main" id="{7AC153D2-ED22-439B-AAEE-C383B293E7A4}"/>
              </a:ext>
            </a:extLst>
          </p:cNvPr>
          <p:cNvSpPr txBox="1"/>
          <p:nvPr/>
        </p:nvSpPr>
        <p:spPr>
          <a:xfrm>
            <a:off x="485794" y="2440076"/>
            <a:ext cx="2767071" cy="616772"/>
          </a:xfrm>
          <a:prstGeom prst="rect">
            <a:avLst/>
          </a:prstGeom>
          <a:noFill/>
        </p:spPr>
        <p:txBody>
          <a:bodyPr wrap="square" rtlCol="0">
            <a:spAutoFit/>
          </a:bodyPr>
          <a:lstStyle/>
          <a:p>
            <a:pPr>
              <a:lnSpc>
                <a:spcPct val="150000"/>
              </a:lnSpc>
              <a:defRPr/>
            </a:pPr>
            <a:r>
              <a:rPr kumimoji="1" lang="en-US" altLang="ko-KR" sz="1200" b="0" i="0" u="none" strike="noStrike" kern="1200" cap="none" spc="0" normalizeH="0" baseline="0" noProof="0" dirty="0">
                <a:ln>
                  <a:noFill/>
                </a:ln>
                <a:solidFill>
                  <a:srgbClr val="001B77"/>
                </a:solidFill>
                <a:effectLst/>
                <a:uLnTx/>
                <a:uFillTx/>
                <a:latin typeface="Noto Sans Light" panose="020B0402040504020204" pitchFamily="34" charset="0"/>
                <a:ea typeface="Noto Sans Light" panose="020B0402040504020204" pitchFamily="34" charset="0"/>
                <a:cs typeface="Noto Sans Light" panose="020B0402040504020204" pitchFamily="34" charset="0"/>
              </a:rPr>
              <a:t>Director of Policy &amp; Market Strategy </a:t>
            </a:r>
          </a:p>
          <a:p>
            <a:pPr>
              <a:lnSpc>
                <a:spcPct val="150000"/>
              </a:lnSpc>
              <a:defRPr/>
            </a:pPr>
            <a:r>
              <a:rPr kumimoji="1" lang="en-US" altLang="ko-KR" sz="1200" b="0" i="0" u="none" strike="noStrike" kern="1200" cap="none" spc="0" normalizeH="0" baseline="0" noProof="0" dirty="0">
                <a:ln>
                  <a:noFill/>
                </a:ln>
                <a:solidFill>
                  <a:srgbClr val="001B77"/>
                </a:solidFill>
                <a:effectLst/>
                <a:uLnTx/>
                <a:uFillTx/>
                <a:latin typeface="Noto Sans Light" panose="020B0402040504020204" pitchFamily="34" charset="0"/>
                <a:ea typeface="Noto Sans Light" panose="020B0402040504020204" pitchFamily="34" charset="0"/>
                <a:cs typeface="Noto Sans Light" panose="020B0402040504020204" pitchFamily="34" charset="0"/>
              </a:rPr>
              <a:t>amyjo.miller@qcells.com</a:t>
            </a:r>
          </a:p>
        </p:txBody>
      </p:sp>
    </p:spTree>
    <p:extLst>
      <p:ext uri="{BB962C8B-B14F-4D97-AF65-F5344CB8AC3E}">
        <p14:creationId xmlns:p14="http://schemas.microsoft.com/office/powerpoint/2010/main" val="1965780472"/>
      </p:ext>
    </p:extLst>
  </p:cSld>
  <p:clrMapOvr>
    <a:masterClrMapping/>
  </p:clrMapOvr>
</p:sld>
</file>

<file path=ppt/theme/theme1.xml><?xml version="1.0" encoding="utf-8"?>
<a:theme xmlns:a="http://schemas.openxmlformats.org/drawingml/2006/main" name="Master page">
  <a:themeElements>
    <a:clrScheme name="Qcells colors">
      <a:dk1>
        <a:srgbClr val="001C77"/>
      </a:dk1>
      <a:lt1>
        <a:srgbClr val="FFFFFF"/>
      </a:lt1>
      <a:dk2>
        <a:srgbClr val="00C6C1"/>
      </a:dk2>
      <a:lt2>
        <a:srgbClr val="F75C03"/>
      </a:lt2>
      <a:accent1>
        <a:srgbClr val="FFDA00"/>
      </a:accent1>
      <a:accent2>
        <a:srgbClr val="A1E2B7"/>
      </a:accent2>
      <a:accent3>
        <a:srgbClr val="CFE724"/>
      </a:accent3>
      <a:accent4>
        <a:srgbClr val="F66B54"/>
      </a:accent4>
      <a:accent5>
        <a:srgbClr val="CE092F"/>
      </a:accent5>
      <a:accent6>
        <a:srgbClr val="C8092D"/>
      </a:accent6>
      <a:hlink>
        <a:srgbClr val="7E269F"/>
      </a:hlink>
      <a:folHlink>
        <a:srgbClr val="000000"/>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79a88639-45fd-4992-88ef-4ba7f371740a">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9308B435E6999499697ED7C98CC2133" ma:contentTypeVersion="11" ma:contentTypeDescription="Create a new document." ma:contentTypeScope="" ma:versionID="3368d7f2376d1d52a6307dba93a49b59">
  <xsd:schema xmlns:xsd="http://www.w3.org/2001/XMLSchema" xmlns:xs="http://www.w3.org/2001/XMLSchema" xmlns:p="http://schemas.microsoft.com/office/2006/metadata/properties" xmlns:ns1="http://schemas.microsoft.com/sharepoint/v3" xmlns:ns2="79a88639-45fd-4992-88ef-4ba7f371740a" xmlns:ns3="32bec057-3491-4406-963b-631c523eaf6a" targetNamespace="http://schemas.microsoft.com/office/2006/metadata/properties" ma:root="true" ma:fieldsID="7d2e61ef7c0a79ef242ed134d9fe5d51" ns1:_="" ns2:_="" ns3:_="">
    <xsd:import namespace="http://schemas.microsoft.com/sharepoint/v3"/>
    <xsd:import namespace="79a88639-45fd-4992-88ef-4ba7f371740a"/>
    <xsd:import namespace="32bec057-3491-4406-963b-631c523eaf6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2:MediaServiceOCR" minOccurs="0"/>
                <xsd:element ref="ns2:MediaServiceGenerationTime" minOccurs="0"/>
                <xsd:element ref="ns2:MediaServiceEventHashCode"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9a88639-45fd-4992-88ef-4ba7f371740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816d7aeb-8132-491b-bb03-b4bac80dec7e"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2bec057-3491-4406-963b-631c523eaf6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38CF3D8-9210-4142-94DF-1E57FF2DF7D8}">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88D24771-1BE9-4C29-8174-07F3BAF81D17}">
  <ds:schemaRefs>
    <ds:schemaRef ds:uri="http://schemas.microsoft.com/sharepoint/v3/contenttype/forms"/>
  </ds:schemaRefs>
</ds:datastoreItem>
</file>

<file path=customXml/itemProps3.xml><?xml version="1.0" encoding="utf-8"?>
<ds:datastoreItem xmlns:ds="http://schemas.openxmlformats.org/officeDocument/2006/customXml" ds:itemID="{CFD9E469-220A-400C-BFD8-27173EFB0D5E}"/>
</file>

<file path=docProps/app.xml><?xml version="1.0" encoding="utf-8"?>
<Properties xmlns="http://schemas.openxmlformats.org/officeDocument/2006/extended-properties" xmlns:vt="http://schemas.openxmlformats.org/officeDocument/2006/docPropsVTypes">
  <Template>Office Theme</Template>
  <TotalTime>6706</TotalTime>
  <Words>448</Words>
  <Application>Microsoft Office PowerPoint</Application>
  <PresentationFormat>Widescreen</PresentationFormat>
  <Paragraphs>35</Paragraphs>
  <Slides>2</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Noto Sans</vt:lpstr>
      <vt:lpstr>Noto Sans ExtraBold</vt:lpstr>
      <vt:lpstr>Noto Sans Light</vt:lpstr>
      <vt:lpstr>Master page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마 지연</dc:creator>
  <cp:lastModifiedBy>Casavant, Tyler</cp:lastModifiedBy>
  <cp:revision>240</cp:revision>
  <dcterms:created xsi:type="dcterms:W3CDTF">2022-02-21T11:40:07Z</dcterms:created>
  <dcterms:modified xsi:type="dcterms:W3CDTF">2023-03-02T14:38:37Z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0x01010009308B435E6999499697ED7C98CC2133</vt:lpwstr>
  </property>
  <property fmtid="{D5CDD505-2E9C-101B-9397-08002B2CF9AE}" pid="3" name="MSIP_Label_5bf193d9-c1cf-45e0-8fa7-a9bc86b7f5dd_Enabled">
    <vt:lpwstr>true</vt:lpwstr>
  </property>
  <property fmtid="{D5CDD505-2E9C-101B-9397-08002B2CF9AE}" pid="4" name="MSIP_Label_5bf193d9-c1cf-45e0-8fa7-a9bc86b7f5dd_SetDate">
    <vt:lpwstr>2023-03-02T14:38:37Z</vt:lpwstr>
  </property>
  <property fmtid="{D5CDD505-2E9C-101B-9397-08002B2CF9AE}" pid="5" name="MSIP_Label_5bf193d9-c1cf-45e0-8fa7-a9bc86b7f5dd_Method">
    <vt:lpwstr>Privileged</vt:lpwstr>
  </property>
  <property fmtid="{D5CDD505-2E9C-101B-9397-08002B2CF9AE}" pid="6" name="MSIP_Label_5bf193d9-c1cf-45e0-8fa7-a9bc86b7f5dd_Name">
    <vt:lpwstr>NYISO Proprietary Information</vt:lpwstr>
  </property>
  <property fmtid="{D5CDD505-2E9C-101B-9397-08002B2CF9AE}" pid="7" name="MSIP_Label_5bf193d9-c1cf-45e0-8fa7-a9bc86b7f5dd_SiteId">
    <vt:lpwstr>7658602a-f7b9-4209-bc62-d2bfc30dea0d</vt:lpwstr>
  </property>
  <property fmtid="{D5CDD505-2E9C-101B-9397-08002B2CF9AE}" pid="8" name="MSIP_Label_5bf193d9-c1cf-45e0-8fa7-a9bc86b7f5dd_ActionId">
    <vt:lpwstr>ebe48aef-62a0-4c67-889e-915db7c281da</vt:lpwstr>
  </property>
  <property fmtid="{D5CDD505-2E9C-101B-9397-08002B2CF9AE}" pid="9" name="MSIP_Label_5bf193d9-c1cf-45e0-8fa7-a9bc86b7f5dd_ContentBits">
    <vt:lpwstr>0</vt:lpwstr>
  </property>
</Properties>
</file>